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6" r:id="rId11"/>
    <p:sldId id="320" r:id="rId12"/>
    <p:sldId id="318" r:id="rId13"/>
    <p:sldId id="321" r:id="rId14"/>
    <p:sldId id="322" r:id="rId15"/>
    <p:sldId id="317" r:id="rId16"/>
    <p:sldId id="319" r:id="rId17"/>
    <p:sldId id="32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ABFB"/>
    <a:srgbClr val="FE09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07" d="100"/>
          <a:sy n="107" d="100"/>
        </p:scale>
        <p:origin x="7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3/21/2024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3/21/2024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a:solidFill>
            <a:srgbClr val="03ABFB"/>
          </a:solidFill>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945" y="2090030"/>
            <a:ext cx="3503122" cy="1575221"/>
          </a:xfrm>
        </p:spPr>
        <p:txBody>
          <a:bodyPr>
            <a:normAutofit/>
          </a:bodyPr>
          <a:lstStyle/>
          <a:p>
            <a:r>
              <a:rPr lang="en-US" sz="6600" dirty="0">
                <a:latin typeface="Fira Code" pitchFamily="1" charset="0"/>
                <a:ea typeface="Fira Code" pitchFamily="1" charset="0"/>
                <a:cs typeface="Fira Code" pitchFamily="1" charset="0"/>
              </a:rPr>
              <a:t>SHEEB</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088423" y="3525395"/>
            <a:ext cx="3503122" cy="723594"/>
          </a:xfrm>
        </p:spPr>
        <p:txBody>
          <a:bodyPr>
            <a:normAutofit/>
          </a:bodyPr>
          <a:lstStyle/>
          <a:p>
            <a:pPr algn="l"/>
            <a:r>
              <a:rPr lang="en-US" sz="1800" dirty="0">
                <a:solidFill>
                  <a:srgbClr val="FC05CB"/>
                </a:solidFill>
                <a:latin typeface="Fira Code" pitchFamily="1" charset="0"/>
                <a:ea typeface="Fira Code" pitchFamily="1" charset="0"/>
                <a:cs typeface="Fira Code" pitchFamily="1" charset="0"/>
              </a:rPr>
              <a:t>The sole habit tracker for you, habit slacker.</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solidFill>
            <a:schemeClr val="bg1">
              <a:lumMod val="75000"/>
              <a:lumOff val="25000"/>
            </a:schemeClr>
          </a:solidFill>
          <a:ln>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Habit info - #clickedHabit</a:t>
            </a:r>
          </a:p>
        </p:txBody>
      </p:sp>
      <p:sp>
        <p:nvSpPr>
          <p:cNvPr id="4" name="Rectangle: Rounded Corners 3">
            <a:extLst>
              <a:ext uri="{FF2B5EF4-FFF2-40B4-BE49-F238E27FC236}">
                <a16:creationId xmlns:a16="http://schemas.microsoft.com/office/drawing/2014/main" id="{88566274-BF58-8137-219A-4A5821B55ECC}"/>
              </a:ext>
            </a:extLst>
          </p:cNvPr>
          <p:cNvSpPr/>
          <p:nvPr/>
        </p:nvSpPr>
        <p:spPr>
          <a:xfrm>
            <a:off x="1106424" y="2029968"/>
            <a:ext cx="2478024" cy="3877056"/>
          </a:xfrm>
          <a:custGeom>
            <a:avLst/>
            <a:gdLst>
              <a:gd name="connsiteX0" fmla="*/ 0 w 2478024"/>
              <a:gd name="connsiteY0" fmla="*/ 413012 h 3877056"/>
              <a:gd name="connsiteX1" fmla="*/ 413012 w 2478024"/>
              <a:gd name="connsiteY1" fmla="*/ 0 h 3877056"/>
              <a:gd name="connsiteX2" fmla="*/ 980199 w 2478024"/>
              <a:gd name="connsiteY2" fmla="*/ 0 h 3877056"/>
              <a:gd name="connsiteX3" fmla="*/ 1497825 w 2478024"/>
              <a:gd name="connsiteY3" fmla="*/ 0 h 3877056"/>
              <a:gd name="connsiteX4" fmla="*/ 2065012 w 2478024"/>
              <a:gd name="connsiteY4" fmla="*/ 0 h 3877056"/>
              <a:gd name="connsiteX5" fmla="*/ 2478024 w 2478024"/>
              <a:gd name="connsiteY5" fmla="*/ 413012 h 3877056"/>
              <a:gd name="connsiteX6" fmla="*/ 2478024 w 2478024"/>
              <a:gd name="connsiteY6" fmla="*/ 931687 h 3877056"/>
              <a:gd name="connsiteX7" fmla="*/ 2478024 w 2478024"/>
              <a:gd name="connsiteY7" fmla="*/ 1480873 h 3877056"/>
              <a:gd name="connsiteX8" fmla="*/ 2478024 w 2478024"/>
              <a:gd name="connsiteY8" fmla="*/ 2152100 h 3877056"/>
              <a:gd name="connsiteX9" fmla="*/ 2478024 w 2478024"/>
              <a:gd name="connsiteY9" fmla="*/ 2792817 h 3877056"/>
              <a:gd name="connsiteX10" fmla="*/ 2478024 w 2478024"/>
              <a:gd name="connsiteY10" fmla="*/ 3464044 h 3877056"/>
              <a:gd name="connsiteX11" fmla="*/ 2065012 w 2478024"/>
              <a:gd name="connsiteY11" fmla="*/ 3877056 h 3877056"/>
              <a:gd name="connsiteX12" fmla="*/ 1530865 w 2478024"/>
              <a:gd name="connsiteY12" fmla="*/ 3877056 h 3877056"/>
              <a:gd name="connsiteX13" fmla="*/ 947159 w 2478024"/>
              <a:gd name="connsiteY13" fmla="*/ 3877056 h 3877056"/>
              <a:gd name="connsiteX14" fmla="*/ 413012 w 2478024"/>
              <a:gd name="connsiteY14" fmla="*/ 3877056 h 3877056"/>
              <a:gd name="connsiteX15" fmla="*/ 0 w 2478024"/>
              <a:gd name="connsiteY15" fmla="*/ 3464044 h 3877056"/>
              <a:gd name="connsiteX16" fmla="*/ 0 w 2478024"/>
              <a:gd name="connsiteY16" fmla="*/ 2823327 h 3877056"/>
              <a:gd name="connsiteX17" fmla="*/ 0 w 2478024"/>
              <a:gd name="connsiteY17" fmla="*/ 2182611 h 3877056"/>
              <a:gd name="connsiteX18" fmla="*/ 0 w 2478024"/>
              <a:gd name="connsiteY18" fmla="*/ 1602914 h 3877056"/>
              <a:gd name="connsiteX19" fmla="*/ 0 w 2478024"/>
              <a:gd name="connsiteY19" fmla="*/ 992708 h 3877056"/>
              <a:gd name="connsiteX20" fmla="*/ 0 w 2478024"/>
              <a:gd name="connsiteY20" fmla="*/ 413012 h 38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024" h="3877056" fill="none" extrusionOk="0">
                <a:moveTo>
                  <a:pt x="0" y="413012"/>
                </a:moveTo>
                <a:cubicBezTo>
                  <a:pt x="23000" y="135199"/>
                  <a:pt x="204252" y="-19721"/>
                  <a:pt x="413012" y="0"/>
                </a:cubicBezTo>
                <a:cubicBezTo>
                  <a:pt x="619753" y="21961"/>
                  <a:pt x="831677" y="9889"/>
                  <a:pt x="980199" y="0"/>
                </a:cubicBezTo>
                <a:cubicBezTo>
                  <a:pt x="1128721" y="-9889"/>
                  <a:pt x="1311636" y="-21179"/>
                  <a:pt x="1497825" y="0"/>
                </a:cubicBezTo>
                <a:cubicBezTo>
                  <a:pt x="1684014" y="21179"/>
                  <a:pt x="1859943" y="25650"/>
                  <a:pt x="2065012" y="0"/>
                </a:cubicBezTo>
                <a:cubicBezTo>
                  <a:pt x="2296906" y="25340"/>
                  <a:pt x="2484659" y="176682"/>
                  <a:pt x="2478024" y="413012"/>
                </a:cubicBezTo>
                <a:cubicBezTo>
                  <a:pt x="2470964" y="520120"/>
                  <a:pt x="2485018" y="743264"/>
                  <a:pt x="2478024" y="931687"/>
                </a:cubicBezTo>
                <a:cubicBezTo>
                  <a:pt x="2471030" y="1120111"/>
                  <a:pt x="2480252" y="1206414"/>
                  <a:pt x="2478024" y="1480873"/>
                </a:cubicBezTo>
                <a:cubicBezTo>
                  <a:pt x="2475796" y="1755332"/>
                  <a:pt x="2504840" y="1940162"/>
                  <a:pt x="2478024" y="2152100"/>
                </a:cubicBezTo>
                <a:cubicBezTo>
                  <a:pt x="2451208" y="2364038"/>
                  <a:pt x="2489902" y="2547255"/>
                  <a:pt x="2478024" y="2792817"/>
                </a:cubicBezTo>
                <a:cubicBezTo>
                  <a:pt x="2466146" y="3038379"/>
                  <a:pt x="2503786" y="3246379"/>
                  <a:pt x="2478024" y="3464044"/>
                </a:cubicBezTo>
                <a:cubicBezTo>
                  <a:pt x="2490312" y="3708340"/>
                  <a:pt x="2294103" y="3846036"/>
                  <a:pt x="2065012" y="3877056"/>
                </a:cubicBezTo>
                <a:cubicBezTo>
                  <a:pt x="1884115" y="3898662"/>
                  <a:pt x="1747574" y="3855976"/>
                  <a:pt x="1530865" y="3877056"/>
                </a:cubicBezTo>
                <a:cubicBezTo>
                  <a:pt x="1314156" y="3898136"/>
                  <a:pt x="1156430" y="3886578"/>
                  <a:pt x="947159" y="3877056"/>
                </a:cubicBezTo>
                <a:cubicBezTo>
                  <a:pt x="737888" y="3867534"/>
                  <a:pt x="641490" y="3893161"/>
                  <a:pt x="413012" y="3877056"/>
                </a:cubicBezTo>
                <a:cubicBezTo>
                  <a:pt x="162075" y="3861794"/>
                  <a:pt x="-2862" y="3729859"/>
                  <a:pt x="0" y="3464044"/>
                </a:cubicBezTo>
                <a:cubicBezTo>
                  <a:pt x="-606" y="3216549"/>
                  <a:pt x="-31922" y="3085378"/>
                  <a:pt x="0" y="2823327"/>
                </a:cubicBezTo>
                <a:cubicBezTo>
                  <a:pt x="31922" y="2561276"/>
                  <a:pt x="1783" y="2315376"/>
                  <a:pt x="0" y="2182611"/>
                </a:cubicBezTo>
                <a:cubicBezTo>
                  <a:pt x="-1783" y="2049846"/>
                  <a:pt x="975" y="1869221"/>
                  <a:pt x="0" y="1602914"/>
                </a:cubicBezTo>
                <a:cubicBezTo>
                  <a:pt x="-975" y="1336607"/>
                  <a:pt x="8692" y="1280750"/>
                  <a:pt x="0" y="992708"/>
                </a:cubicBezTo>
                <a:cubicBezTo>
                  <a:pt x="-8692" y="704666"/>
                  <a:pt x="24224" y="675449"/>
                  <a:pt x="0" y="413012"/>
                </a:cubicBezTo>
                <a:close/>
              </a:path>
              <a:path w="2478024" h="3877056" stroke="0" extrusionOk="0">
                <a:moveTo>
                  <a:pt x="0" y="413012"/>
                </a:moveTo>
                <a:cubicBezTo>
                  <a:pt x="38012" y="175350"/>
                  <a:pt x="197722" y="4841"/>
                  <a:pt x="413012" y="0"/>
                </a:cubicBezTo>
                <a:cubicBezTo>
                  <a:pt x="563987" y="-23451"/>
                  <a:pt x="695723" y="-6633"/>
                  <a:pt x="963679" y="0"/>
                </a:cubicBezTo>
                <a:cubicBezTo>
                  <a:pt x="1231635" y="6633"/>
                  <a:pt x="1275275" y="-5937"/>
                  <a:pt x="1547385" y="0"/>
                </a:cubicBezTo>
                <a:cubicBezTo>
                  <a:pt x="1819495" y="5937"/>
                  <a:pt x="1942798" y="-15273"/>
                  <a:pt x="2065012" y="0"/>
                </a:cubicBezTo>
                <a:cubicBezTo>
                  <a:pt x="2269511" y="-23104"/>
                  <a:pt x="2468949" y="164921"/>
                  <a:pt x="2478024" y="413012"/>
                </a:cubicBezTo>
                <a:cubicBezTo>
                  <a:pt x="2489208" y="557493"/>
                  <a:pt x="2459603" y="864284"/>
                  <a:pt x="2478024" y="992708"/>
                </a:cubicBezTo>
                <a:cubicBezTo>
                  <a:pt x="2496445" y="1121132"/>
                  <a:pt x="2502410" y="1338120"/>
                  <a:pt x="2478024" y="1541894"/>
                </a:cubicBezTo>
                <a:cubicBezTo>
                  <a:pt x="2453638" y="1745668"/>
                  <a:pt x="2450201" y="1883133"/>
                  <a:pt x="2478024" y="2121590"/>
                </a:cubicBezTo>
                <a:cubicBezTo>
                  <a:pt x="2505847" y="2360047"/>
                  <a:pt x="2448037" y="2500627"/>
                  <a:pt x="2478024" y="2792817"/>
                </a:cubicBezTo>
                <a:cubicBezTo>
                  <a:pt x="2508011" y="3085007"/>
                  <a:pt x="2447815" y="3254799"/>
                  <a:pt x="2478024" y="3464044"/>
                </a:cubicBezTo>
                <a:cubicBezTo>
                  <a:pt x="2484968" y="3711376"/>
                  <a:pt x="2281714" y="3859299"/>
                  <a:pt x="2065012" y="3877056"/>
                </a:cubicBezTo>
                <a:cubicBezTo>
                  <a:pt x="1923064" y="3895873"/>
                  <a:pt x="1685511" y="3859817"/>
                  <a:pt x="1497825" y="3877056"/>
                </a:cubicBezTo>
                <a:cubicBezTo>
                  <a:pt x="1310139" y="3894295"/>
                  <a:pt x="1152651" y="3901052"/>
                  <a:pt x="996719" y="3877056"/>
                </a:cubicBezTo>
                <a:cubicBezTo>
                  <a:pt x="840787" y="3853060"/>
                  <a:pt x="607936" y="3890225"/>
                  <a:pt x="413012" y="3877056"/>
                </a:cubicBezTo>
                <a:cubicBezTo>
                  <a:pt x="227712" y="3897232"/>
                  <a:pt x="-8966" y="3737003"/>
                  <a:pt x="0" y="3464044"/>
                </a:cubicBezTo>
                <a:cubicBezTo>
                  <a:pt x="9850" y="3332159"/>
                  <a:pt x="24964" y="3154599"/>
                  <a:pt x="0" y="2853838"/>
                </a:cubicBezTo>
                <a:cubicBezTo>
                  <a:pt x="-24964" y="2553077"/>
                  <a:pt x="18311" y="2470661"/>
                  <a:pt x="0" y="2335162"/>
                </a:cubicBezTo>
                <a:cubicBezTo>
                  <a:pt x="-18311" y="2199663"/>
                  <a:pt x="-4827" y="1966539"/>
                  <a:pt x="0" y="1785976"/>
                </a:cubicBezTo>
                <a:cubicBezTo>
                  <a:pt x="4827" y="1605413"/>
                  <a:pt x="1958" y="1389123"/>
                  <a:pt x="0" y="1114749"/>
                </a:cubicBezTo>
                <a:cubicBezTo>
                  <a:pt x="-1958" y="840375"/>
                  <a:pt x="27055" y="561785"/>
                  <a:pt x="0" y="41301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extLst>
              <a:ext uri="{C807C97D-BFC1-408E-A445-0C87EB9F89A2}">
                <ask:lineSketchStyleProps xmlns:ask="http://schemas.microsoft.com/office/drawing/2018/sketchyshapes" sd="3049143162">
                  <a:prstGeom prst="roundRect">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9155741-BF74-9113-6EC4-AC1311F69502}"/>
              </a:ext>
            </a:extLst>
          </p:cNvPr>
          <p:cNvSpPr/>
          <p:nvPr/>
        </p:nvSpPr>
        <p:spPr>
          <a:xfrm>
            <a:off x="4015472" y="2029968"/>
            <a:ext cx="7173272" cy="3877056"/>
          </a:xfrm>
          <a:prstGeom prst="roundRect">
            <a:avLst>
              <a:gd name="adj" fmla="val 2744"/>
            </a:avLst>
          </a:prstGeom>
          <a:solidFill>
            <a:schemeClr val="tx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Difficulty (String)     : Hard Rock Hallelujah</a:t>
            </a:r>
          </a:p>
          <a:p>
            <a:pPr marL="285750" indent="-285750">
              <a:buFont typeface="Arial" panose="020B0604020202020204" pitchFamily="34" charset="0"/>
              <a:buChar char="•"/>
            </a:pPr>
            <a:r>
              <a:rPr lang="en-US" dirty="0">
                <a:solidFill>
                  <a:srgbClr val="FF0000"/>
                </a:solidFill>
              </a:rPr>
              <a:t>Duration (Time)      : 2 hours</a:t>
            </a:r>
          </a:p>
          <a:p>
            <a:pPr marL="285750" indent="-285750">
              <a:buFont typeface="Arial" panose="020B0604020202020204" pitchFamily="34" charset="0"/>
              <a:buChar char="•"/>
            </a:pPr>
            <a:r>
              <a:rPr lang="en-US" dirty="0">
                <a:solidFill>
                  <a:srgbClr val="FF0000"/>
                </a:solidFill>
              </a:rPr>
              <a:t>Days of week            : 7 days</a:t>
            </a:r>
          </a:p>
          <a:p>
            <a:pPr marL="285750" indent="-285750">
              <a:buFont typeface="Arial" panose="020B0604020202020204" pitchFamily="34" charset="0"/>
              <a:buChar char="•"/>
            </a:pPr>
            <a:r>
              <a:rPr lang="en-US" dirty="0">
                <a:solidFill>
                  <a:srgbClr val="FF0000"/>
                </a:solidFill>
              </a:rPr>
              <a:t>Description (String) : Code, Sleep, Repeat. Yeah, you read it right. </a:t>
            </a:r>
            <a:r>
              <a:rPr lang="en-US" dirty="0" err="1">
                <a:solidFill>
                  <a:srgbClr val="FF0000"/>
                </a:solidFill>
              </a:rPr>
              <a:t>Javascript</a:t>
            </a:r>
            <a:r>
              <a:rPr lang="en-US" dirty="0">
                <a:solidFill>
                  <a:srgbClr val="FF0000"/>
                </a:solidFill>
              </a:rPr>
              <a:t> is your love, is your life now. Spend times with her, else you will not make it to senior level. </a:t>
            </a:r>
          </a:p>
          <a:p>
            <a:pPr marL="285750" indent="-285750">
              <a:buFont typeface="Arial" panose="020B0604020202020204" pitchFamily="34" charset="0"/>
              <a:buChar char="•"/>
            </a:pPr>
            <a:r>
              <a:rPr lang="en-US" dirty="0">
                <a:solidFill>
                  <a:srgbClr val="FF0000"/>
                </a:solidFill>
              </a:rPr>
              <a:t>Mantra (String)        : There is old saying “10,000 hours to become master”, new saying “In AI -powered world, master at anything in 1,000 hours”. 1000 / 2 = 500 days = 1.3698630137 years  = </a:t>
            </a:r>
            <a:r>
              <a:rPr lang="en-US" b="1" dirty="0">
                <a:solidFill>
                  <a:srgbClr val="FF0000"/>
                </a:solidFill>
              </a:rPr>
              <a:t>1 years 4 months 13 days 4 hours </a:t>
            </a:r>
            <a:r>
              <a:rPr lang="en-US" dirty="0">
                <a:solidFill>
                  <a:srgbClr val="FF0000"/>
                </a:solidFill>
              </a:rPr>
              <a:t>to become a true master. </a:t>
            </a:r>
            <a:endParaRPr lang="en-US" b="1" dirty="0">
              <a:solidFill>
                <a:srgbClr val="FF0000"/>
              </a:solidFill>
            </a:endParaRPr>
          </a:p>
        </p:txBody>
      </p:sp>
      <p:sp>
        <p:nvSpPr>
          <p:cNvPr id="8" name="Rectangle: Rounded Corners 7">
            <a:extLst>
              <a:ext uri="{FF2B5EF4-FFF2-40B4-BE49-F238E27FC236}">
                <a16:creationId xmlns:a16="http://schemas.microsoft.com/office/drawing/2014/main" id="{94490914-EF8A-7D54-441E-2836ACD92634}"/>
              </a:ext>
            </a:extLst>
          </p:cNvPr>
          <p:cNvSpPr/>
          <p:nvPr/>
        </p:nvSpPr>
        <p:spPr>
          <a:xfrm>
            <a:off x="4167872" y="2182368"/>
            <a:ext cx="6804928" cy="560832"/>
          </a:xfrm>
          <a:prstGeom prst="roundRect">
            <a:avLst>
              <a:gd name="adj" fmla="val 34713"/>
            </a:avLst>
          </a:prstGeom>
          <a:solidFill>
            <a:schemeClr val="tx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Coding Frontend (String) #ID 002 (PK)</a:t>
            </a:r>
          </a:p>
        </p:txBody>
      </p:sp>
    </p:spTree>
    <p:extLst>
      <p:ext uri="{BB962C8B-B14F-4D97-AF65-F5344CB8AC3E}">
        <p14:creationId xmlns:p14="http://schemas.microsoft.com/office/powerpoint/2010/main" val="3446074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solidFill>
            <a:schemeClr val="bg1">
              <a:lumMod val="75000"/>
              <a:lumOff val="25000"/>
            </a:schemeClr>
          </a:solidFill>
          <a:ln>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Habit info - #clickedHabit</a:t>
            </a:r>
          </a:p>
        </p:txBody>
      </p:sp>
      <p:sp>
        <p:nvSpPr>
          <p:cNvPr id="4" name="Rectangle: Rounded Corners 3">
            <a:extLst>
              <a:ext uri="{FF2B5EF4-FFF2-40B4-BE49-F238E27FC236}">
                <a16:creationId xmlns:a16="http://schemas.microsoft.com/office/drawing/2014/main" id="{88566274-BF58-8137-219A-4A5821B55ECC}"/>
              </a:ext>
            </a:extLst>
          </p:cNvPr>
          <p:cNvSpPr/>
          <p:nvPr/>
        </p:nvSpPr>
        <p:spPr>
          <a:xfrm>
            <a:off x="1106424" y="2029968"/>
            <a:ext cx="2478024" cy="3877056"/>
          </a:xfrm>
          <a:custGeom>
            <a:avLst/>
            <a:gdLst>
              <a:gd name="connsiteX0" fmla="*/ 0 w 2478024"/>
              <a:gd name="connsiteY0" fmla="*/ 413012 h 3877056"/>
              <a:gd name="connsiteX1" fmla="*/ 413012 w 2478024"/>
              <a:gd name="connsiteY1" fmla="*/ 0 h 3877056"/>
              <a:gd name="connsiteX2" fmla="*/ 980199 w 2478024"/>
              <a:gd name="connsiteY2" fmla="*/ 0 h 3877056"/>
              <a:gd name="connsiteX3" fmla="*/ 1497825 w 2478024"/>
              <a:gd name="connsiteY3" fmla="*/ 0 h 3877056"/>
              <a:gd name="connsiteX4" fmla="*/ 2065012 w 2478024"/>
              <a:gd name="connsiteY4" fmla="*/ 0 h 3877056"/>
              <a:gd name="connsiteX5" fmla="*/ 2478024 w 2478024"/>
              <a:gd name="connsiteY5" fmla="*/ 413012 h 3877056"/>
              <a:gd name="connsiteX6" fmla="*/ 2478024 w 2478024"/>
              <a:gd name="connsiteY6" fmla="*/ 931687 h 3877056"/>
              <a:gd name="connsiteX7" fmla="*/ 2478024 w 2478024"/>
              <a:gd name="connsiteY7" fmla="*/ 1480873 h 3877056"/>
              <a:gd name="connsiteX8" fmla="*/ 2478024 w 2478024"/>
              <a:gd name="connsiteY8" fmla="*/ 2152100 h 3877056"/>
              <a:gd name="connsiteX9" fmla="*/ 2478024 w 2478024"/>
              <a:gd name="connsiteY9" fmla="*/ 2792817 h 3877056"/>
              <a:gd name="connsiteX10" fmla="*/ 2478024 w 2478024"/>
              <a:gd name="connsiteY10" fmla="*/ 3464044 h 3877056"/>
              <a:gd name="connsiteX11" fmla="*/ 2065012 w 2478024"/>
              <a:gd name="connsiteY11" fmla="*/ 3877056 h 3877056"/>
              <a:gd name="connsiteX12" fmla="*/ 1530865 w 2478024"/>
              <a:gd name="connsiteY12" fmla="*/ 3877056 h 3877056"/>
              <a:gd name="connsiteX13" fmla="*/ 947159 w 2478024"/>
              <a:gd name="connsiteY13" fmla="*/ 3877056 h 3877056"/>
              <a:gd name="connsiteX14" fmla="*/ 413012 w 2478024"/>
              <a:gd name="connsiteY14" fmla="*/ 3877056 h 3877056"/>
              <a:gd name="connsiteX15" fmla="*/ 0 w 2478024"/>
              <a:gd name="connsiteY15" fmla="*/ 3464044 h 3877056"/>
              <a:gd name="connsiteX16" fmla="*/ 0 w 2478024"/>
              <a:gd name="connsiteY16" fmla="*/ 2823327 h 3877056"/>
              <a:gd name="connsiteX17" fmla="*/ 0 w 2478024"/>
              <a:gd name="connsiteY17" fmla="*/ 2182611 h 3877056"/>
              <a:gd name="connsiteX18" fmla="*/ 0 w 2478024"/>
              <a:gd name="connsiteY18" fmla="*/ 1602914 h 3877056"/>
              <a:gd name="connsiteX19" fmla="*/ 0 w 2478024"/>
              <a:gd name="connsiteY19" fmla="*/ 992708 h 3877056"/>
              <a:gd name="connsiteX20" fmla="*/ 0 w 2478024"/>
              <a:gd name="connsiteY20" fmla="*/ 413012 h 38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024" h="3877056" fill="none" extrusionOk="0">
                <a:moveTo>
                  <a:pt x="0" y="413012"/>
                </a:moveTo>
                <a:cubicBezTo>
                  <a:pt x="23000" y="135199"/>
                  <a:pt x="204252" y="-19721"/>
                  <a:pt x="413012" y="0"/>
                </a:cubicBezTo>
                <a:cubicBezTo>
                  <a:pt x="619753" y="21961"/>
                  <a:pt x="831677" y="9889"/>
                  <a:pt x="980199" y="0"/>
                </a:cubicBezTo>
                <a:cubicBezTo>
                  <a:pt x="1128721" y="-9889"/>
                  <a:pt x="1311636" y="-21179"/>
                  <a:pt x="1497825" y="0"/>
                </a:cubicBezTo>
                <a:cubicBezTo>
                  <a:pt x="1684014" y="21179"/>
                  <a:pt x="1859943" y="25650"/>
                  <a:pt x="2065012" y="0"/>
                </a:cubicBezTo>
                <a:cubicBezTo>
                  <a:pt x="2296906" y="25340"/>
                  <a:pt x="2484659" y="176682"/>
                  <a:pt x="2478024" y="413012"/>
                </a:cubicBezTo>
                <a:cubicBezTo>
                  <a:pt x="2470964" y="520120"/>
                  <a:pt x="2485018" y="743264"/>
                  <a:pt x="2478024" y="931687"/>
                </a:cubicBezTo>
                <a:cubicBezTo>
                  <a:pt x="2471030" y="1120111"/>
                  <a:pt x="2480252" y="1206414"/>
                  <a:pt x="2478024" y="1480873"/>
                </a:cubicBezTo>
                <a:cubicBezTo>
                  <a:pt x="2475796" y="1755332"/>
                  <a:pt x="2504840" y="1940162"/>
                  <a:pt x="2478024" y="2152100"/>
                </a:cubicBezTo>
                <a:cubicBezTo>
                  <a:pt x="2451208" y="2364038"/>
                  <a:pt x="2489902" y="2547255"/>
                  <a:pt x="2478024" y="2792817"/>
                </a:cubicBezTo>
                <a:cubicBezTo>
                  <a:pt x="2466146" y="3038379"/>
                  <a:pt x="2503786" y="3246379"/>
                  <a:pt x="2478024" y="3464044"/>
                </a:cubicBezTo>
                <a:cubicBezTo>
                  <a:pt x="2490312" y="3708340"/>
                  <a:pt x="2294103" y="3846036"/>
                  <a:pt x="2065012" y="3877056"/>
                </a:cubicBezTo>
                <a:cubicBezTo>
                  <a:pt x="1884115" y="3898662"/>
                  <a:pt x="1747574" y="3855976"/>
                  <a:pt x="1530865" y="3877056"/>
                </a:cubicBezTo>
                <a:cubicBezTo>
                  <a:pt x="1314156" y="3898136"/>
                  <a:pt x="1156430" y="3886578"/>
                  <a:pt x="947159" y="3877056"/>
                </a:cubicBezTo>
                <a:cubicBezTo>
                  <a:pt x="737888" y="3867534"/>
                  <a:pt x="641490" y="3893161"/>
                  <a:pt x="413012" y="3877056"/>
                </a:cubicBezTo>
                <a:cubicBezTo>
                  <a:pt x="162075" y="3861794"/>
                  <a:pt x="-2862" y="3729859"/>
                  <a:pt x="0" y="3464044"/>
                </a:cubicBezTo>
                <a:cubicBezTo>
                  <a:pt x="-606" y="3216549"/>
                  <a:pt x="-31922" y="3085378"/>
                  <a:pt x="0" y="2823327"/>
                </a:cubicBezTo>
                <a:cubicBezTo>
                  <a:pt x="31922" y="2561276"/>
                  <a:pt x="1783" y="2315376"/>
                  <a:pt x="0" y="2182611"/>
                </a:cubicBezTo>
                <a:cubicBezTo>
                  <a:pt x="-1783" y="2049846"/>
                  <a:pt x="975" y="1869221"/>
                  <a:pt x="0" y="1602914"/>
                </a:cubicBezTo>
                <a:cubicBezTo>
                  <a:pt x="-975" y="1336607"/>
                  <a:pt x="8692" y="1280750"/>
                  <a:pt x="0" y="992708"/>
                </a:cubicBezTo>
                <a:cubicBezTo>
                  <a:pt x="-8692" y="704666"/>
                  <a:pt x="24224" y="675449"/>
                  <a:pt x="0" y="413012"/>
                </a:cubicBezTo>
                <a:close/>
              </a:path>
              <a:path w="2478024" h="3877056" stroke="0" extrusionOk="0">
                <a:moveTo>
                  <a:pt x="0" y="413012"/>
                </a:moveTo>
                <a:cubicBezTo>
                  <a:pt x="38012" y="175350"/>
                  <a:pt x="197722" y="4841"/>
                  <a:pt x="413012" y="0"/>
                </a:cubicBezTo>
                <a:cubicBezTo>
                  <a:pt x="563987" y="-23451"/>
                  <a:pt x="695723" y="-6633"/>
                  <a:pt x="963679" y="0"/>
                </a:cubicBezTo>
                <a:cubicBezTo>
                  <a:pt x="1231635" y="6633"/>
                  <a:pt x="1275275" y="-5937"/>
                  <a:pt x="1547385" y="0"/>
                </a:cubicBezTo>
                <a:cubicBezTo>
                  <a:pt x="1819495" y="5937"/>
                  <a:pt x="1942798" y="-15273"/>
                  <a:pt x="2065012" y="0"/>
                </a:cubicBezTo>
                <a:cubicBezTo>
                  <a:pt x="2269511" y="-23104"/>
                  <a:pt x="2468949" y="164921"/>
                  <a:pt x="2478024" y="413012"/>
                </a:cubicBezTo>
                <a:cubicBezTo>
                  <a:pt x="2489208" y="557493"/>
                  <a:pt x="2459603" y="864284"/>
                  <a:pt x="2478024" y="992708"/>
                </a:cubicBezTo>
                <a:cubicBezTo>
                  <a:pt x="2496445" y="1121132"/>
                  <a:pt x="2502410" y="1338120"/>
                  <a:pt x="2478024" y="1541894"/>
                </a:cubicBezTo>
                <a:cubicBezTo>
                  <a:pt x="2453638" y="1745668"/>
                  <a:pt x="2450201" y="1883133"/>
                  <a:pt x="2478024" y="2121590"/>
                </a:cubicBezTo>
                <a:cubicBezTo>
                  <a:pt x="2505847" y="2360047"/>
                  <a:pt x="2448037" y="2500627"/>
                  <a:pt x="2478024" y="2792817"/>
                </a:cubicBezTo>
                <a:cubicBezTo>
                  <a:pt x="2508011" y="3085007"/>
                  <a:pt x="2447815" y="3254799"/>
                  <a:pt x="2478024" y="3464044"/>
                </a:cubicBezTo>
                <a:cubicBezTo>
                  <a:pt x="2484968" y="3711376"/>
                  <a:pt x="2281714" y="3859299"/>
                  <a:pt x="2065012" y="3877056"/>
                </a:cubicBezTo>
                <a:cubicBezTo>
                  <a:pt x="1923064" y="3895873"/>
                  <a:pt x="1685511" y="3859817"/>
                  <a:pt x="1497825" y="3877056"/>
                </a:cubicBezTo>
                <a:cubicBezTo>
                  <a:pt x="1310139" y="3894295"/>
                  <a:pt x="1152651" y="3901052"/>
                  <a:pt x="996719" y="3877056"/>
                </a:cubicBezTo>
                <a:cubicBezTo>
                  <a:pt x="840787" y="3853060"/>
                  <a:pt x="607936" y="3890225"/>
                  <a:pt x="413012" y="3877056"/>
                </a:cubicBezTo>
                <a:cubicBezTo>
                  <a:pt x="227712" y="3897232"/>
                  <a:pt x="-8966" y="3737003"/>
                  <a:pt x="0" y="3464044"/>
                </a:cubicBezTo>
                <a:cubicBezTo>
                  <a:pt x="9850" y="3332159"/>
                  <a:pt x="24964" y="3154599"/>
                  <a:pt x="0" y="2853838"/>
                </a:cubicBezTo>
                <a:cubicBezTo>
                  <a:pt x="-24964" y="2553077"/>
                  <a:pt x="18311" y="2470661"/>
                  <a:pt x="0" y="2335162"/>
                </a:cubicBezTo>
                <a:cubicBezTo>
                  <a:pt x="-18311" y="2199663"/>
                  <a:pt x="-4827" y="1966539"/>
                  <a:pt x="0" y="1785976"/>
                </a:cubicBezTo>
                <a:cubicBezTo>
                  <a:pt x="4827" y="1605413"/>
                  <a:pt x="1958" y="1389123"/>
                  <a:pt x="0" y="1114749"/>
                </a:cubicBezTo>
                <a:cubicBezTo>
                  <a:pt x="-1958" y="840375"/>
                  <a:pt x="27055" y="561785"/>
                  <a:pt x="0" y="41301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extLst>
              <a:ext uri="{C807C97D-BFC1-408E-A445-0C87EB9F89A2}">
                <ask:lineSketchStyleProps xmlns:ask="http://schemas.microsoft.com/office/drawing/2018/sketchyshapes" sd="3049143162">
                  <a:prstGeom prst="roundRect">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9155741-BF74-9113-6EC4-AC1311F69502}"/>
              </a:ext>
            </a:extLst>
          </p:cNvPr>
          <p:cNvSpPr/>
          <p:nvPr/>
        </p:nvSpPr>
        <p:spPr>
          <a:xfrm>
            <a:off x="4015472" y="2029968"/>
            <a:ext cx="7173272" cy="3877056"/>
          </a:xfrm>
          <a:prstGeom prst="roundRect">
            <a:avLst>
              <a:gd name="adj" fmla="val 2744"/>
            </a:avLst>
          </a:prstGeom>
          <a:solidFill>
            <a:schemeClr val="tx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Difficulty (String)     : Hard Canon Rock</a:t>
            </a:r>
          </a:p>
          <a:p>
            <a:pPr marL="285750" indent="-285750">
              <a:buFont typeface="Arial" panose="020B0604020202020204" pitchFamily="34" charset="0"/>
              <a:buChar char="•"/>
            </a:pPr>
            <a:r>
              <a:rPr lang="en-US" dirty="0">
                <a:solidFill>
                  <a:srgbClr val="FF0000"/>
                </a:solidFill>
              </a:rPr>
              <a:t>Duration (Time)      : 45 mins </a:t>
            </a:r>
          </a:p>
          <a:p>
            <a:pPr marL="285750" indent="-285750">
              <a:buFont typeface="Arial" panose="020B0604020202020204" pitchFamily="34" charset="0"/>
              <a:buChar char="•"/>
            </a:pPr>
            <a:r>
              <a:rPr lang="en-US" dirty="0">
                <a:solidFill>
                  <a:srgbClr val="FF0000"/>
                </a:solidFill>
              </a:rPr>
              <a:t>Days of week            : 4 days</a:t>
            </a:r>
          </a:p>
          <a:p>
            <a:pPr marL="285750" indent="-285750">
              <a:buFont typeface="Arial" panose="020B0604020202020204" pitchFamily="34" charset="0"/>
              <a:buChar char="•"/>
            </a:pPr>
            <a:r>
              <a:rPr lang="en-US" dirty="0">
                <a:solidFill>
                  <a:srgbClr val="FF0000"/>
                </a:solidFill>
              </a:rPr>
              <a:t>Description (String) : 5km Park run, walking if needed. Start slow. Pace yourself.</a:t>
            </a:r>
          </a:p>
          <a:p>
            <a:pPr marL="285750" indent="-285750">
              <a:buFont typeface="Arial" panose="020B0604020202020204" pitchFamily="34" charset="0"/>
              <a:buChar char="•"/>
            </a:pPr>
            <a:r>
              <a:rPr lang="en-US" dirty="0">
                <a:solidFill>
                  <a:srgbClr val="FF0000"/>
                </a:solidFill>
              </a:rPr>
              <a:t>Mantra (String)        : first step is always the hardest; first 500m is the first wall which people get bonked when they start running. Then it will be 3km, 5km, 10, 15, 21, 30, 35, 42, then ultra. Crazy people will do ironman, ultra distance, trail, mountain, or even space racing. </a:t>
            </a:r>
            <a:endParaRPr lang="en-US" b="1" dirty="0">
              <a:solidFill>
                <a:srgbClr val="FF0000"/>
              </a:solidFill>
            </a:endParaRPr>
          </a:p>
        </p:txBody>
      </p:sp>
      <p:sp>
        <p:nvSpPr>
          <p:cNvPr id="8" name="Rectangle: Rounded Corners 7">
            <a:extLst>
              <a:ext uri="{FF2B5EF4-FFF2-40B4-BE49-F238E27FC236}">
                <a16:creationId xmlns:a16="http://schemas.microsoft.com/office/drawing/2014/main" id="{94490914-EF8A-7D54-441E-2836ACD92634}"/>
              </a:ext>
            </a:extLst>
          </p:cNvPr>
          <p:cNvSpPr/>
          <p:nvPr/>
        </p:nvSpPr>
        <p:spPr>
          <a:xfrm>
            <a:off x="4167872" y="2182368"/>
            <a:ext cx="6804928" cy="560832"/>
          </a:xfrm>
          <a:prstGeom prst="roundRect">
            <a:avLst>
              <a:gd name="adj" fmla="val 34713"/>
            </a:avLst>
          </a:prstGeom>
          <a:solidFill>
            <a:schemeClr val="tx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Running (String) #ID 003 (PK)</a:t>
            </a:r>
          </a:p>
        </p:txBody>
      </p:sp>
    </p:spTree>
    <p:extLst>
      <p:ext uri="{BB962C8B-B14F-4D97-AF65-F5344CB8AC3E}">
        <p14:creationId xmlns:p14="http://schemas.microsoft.com/office/powerpoint/2010/main" val="1922260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solidFill>
            <a:schemeClr val="bg1">
              <a:lumMod val="75000"/>
              <a:lumOff val="25000"/>
            </a:schemeClr>
          </a:solidFill>
          <a:ln>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CALENDAR</a:t>
            </a:r>
          </a:p>
        </p:txBody>
      </p:sp>
      <p:graphicFrame>
        <p:nvGraphicFramePr>
          <p:cNvPr id="3" name="Table 2">
            <a:extLst>
              <a:ext uri="{FF2B5EF4-FFF2-40B4-BE49-F238E27FC236}">
                <a16:creationId xmlns:a16="http://schemas.microsoft.com/office/drawing/2014/main" id="{511CA0DB-39FA-4C3A-B057-7ACFEF553DA5}"/>
              </a:ext>
            </a:extLst>
          </p:cNvPr>
          <p:cNvGraphicFramePr>
            <a:graphicFrameLocks noGrp="1"/>
          </p:cNvGraphicFramePr>
          <p:nvPr>
            <p:extLst>
              <p:ext uri="{D42A27DB-BD31-4B8C-83A1-F6EECF244321}">
                <p14:modId xmlns:p14="http://schemas.microsoft.com/office/powerpoint/2010/main" val="3242392671"/>
              </p:ext>
            </p:extLst>
          </p:nvPr>
        </p:nvGraphicFramePr>
        <p:xfrm>
          <a:off x="685403" y="1979509"/>
          <a:ext cx="10821195" cy="4219888"/>
        </p:xfrm>
        <a:graphic>
          <a:graphicData uri="http://schemas.openxmlformats.org/drawingml/2006/table">
            <a:tbl>
              <a:tblPr firstRow="1" bandRow="1">
                <a:tableStyleId>{073A0DAA-6AF3-43AB-8588-CEC1D06C72B9}</a:tableStyleId>
              </a:tblPr>
              <a:tblGrid>
                <a:gridCol w="1545885">
                  <a:extLst>
                    <a:ext uri="{9D8B030D-6E8A-4147-A177-3AD203B41FA5}">
                      <a16:colId xmlns:a16="http://schemas.microsoft.com/office/drawing/2014/main" val="418889917"/>
                    </a:ext>
                  </a:extLst>
                </a:gridCol>
                <a:gridCol w="1545885">
                  <a:extLst>
                    <a:ext uri="{9D8B030D-6E8A-4147-A177-3AD203B41FA5}">
                      <a16:colId xmlns:a16="http://schemas.microsoft.com/office/drawing/2014/main" val="1864067500"/>
                    </a:ext>
                  </a:extLst>
                </a:gridCol>
                <a:gridCol w="1545885">
                  <a:extLst>
                    <a:ext uri="{9D8B030D-6E8A-4147-A177-3AD203B41FA5}">
                      <a16:colId xmlns:a16="http://schemas.microsoft.com/office/drawing/2014/main" val="869646016"/>
                    </a:ext>
                  </a:extLst>
                </a:gridCol>
                <a:gridCol w="1545885">
                  <a:extLst>
                    <a:ext uri="{9D8B030D-6E8A-4147-A177-3AD203B41FA5}">
                      <a16:colId xmlns:a16="http://schemas.microsoft.com/office/drawing/2014/main" val="3256901876"/>
                    </a:ext>
                  </a:extLst>
                </a:gridCol>
                <a:gridCol w="1545885">
                  <a:extLst>
                    <a:ext uri="{9D8B030D-6E8A-4147-A177-3AD203B41FA5}">
                      <a16:colId xmlns:a16="http://schemas.microsoft.com/office/drawing/2014/main" val="3721583353"/>
                    </a:ext>
                  </a:extLst>
                </a:gridCol>
                <a:gridCol w="1545885">
                  <a:extLst>
                    <a:ext uri="{9D8B030D-6E8A-4147-A177-3AD203B41FA5}">
                      <a16:colId xmlns:a16="http://schemas.microsoft.com/office/drawing/2014/main" val="3803802026"/>
                    </a:ext>
                  </a:extLst>
                </a:gridCol>
                <a:gridCol w="1545885">
                  <a:extLst>
                    <a:ext uri="{9D8B030D-6E8A-4147-A177-3AD203B41FA5}">
                      <a16:colId xmlns:a16="http://schemas.microsoft.com/office/drawing/2014/main" val="820885871"/>
                    </a:ext>
                  </a:extLst>
                </a:gridCol>
              </a:tblGrid>
              <a:tr h="876845">
                <a:tc>
                  <a:txBody>
                    <a:bodyPr/>
                    <a:lstStyle/>
                    <a:p>
                      <a:pPr algn="ctr"/>
                      <a:r>
                        <a:rPr lang="en-US" sz="1600" dirty="0"/>
                        <a:t>MONDAY</a:t>
                      </a:r>
                    </a:p>
                  </a:txBody>
                  <a:tcPr anchor="ctr"/>
                </a:tc>
                <a:tc>
                  <a:txBody>
                    <a:bodyPr/>
                    <a:lstStyle/>
                    <a:p>
                      <a:pPr algn="ctr"/>
                      <a:r>
                        <a:rPr lang="en-US" sz="1600" dirty="0"/>
                        <a:t>TUESDAY</a:t>
                      </a:r>
                    </a:p>
                  </a:txBody>
                  <a:tcPr anchor="ctr"/>
                </a:tc>
                <a:tc>
                  <a:txBody>
                    <a:bodyPr/>
                    <a:lstStyle/>
                    <a:p>
                      <a:pPr algn="ctr"/>
                      <a:r>
                        <a:rPr lang="en-US" sz="1600" dirty="0"/>
                        <a:t>WEDNESDAY</a:t>
                      </a:r>
                    </a:p>
                  </a:txBody>
                  <a:tcPr anchor="ctr"/>
                </a:tc>
                <a:tc>
                  <a:txBody>
                    <a:bodyPr/>
                    <a:lstStyle/>
                    <a:p>
                      <a:pPr algn="ctr"/>
                      <a:r>
                        <a:rPr lang="en-US" sz="1600" dirty="0"/>
                        <a:t>THURSDAY</a:t>
                      </a:r>
                    </a:p>
                  </a:txBody>
                  <a:tcPr anchor="ctr"/>
                </a:tc>
                <a:tc>
                  <a:txBody>
                    <a:bodyPr/>
                    <a:lstStyle/>
                    <a:p>
                      <a:pPr algn="ctr"/>
                      <a:r>
                        <a:rPr lang="en-US" sz="1600" dirty="0"/>
                        <a:t>FRIDAY</a:t>
                      </a:r>
                    </a:p>
                  </a:txBody>
                  <a:tcPr anchor="ctr"/>
                </a:tc>
                <a:tc>
                  <a:txBody>
                    <a:bodyPr/>
                    <a:lstStyle/>
                    <a:p>
                      <a:pPr algn="ctr"/>
                      <a:r>
                        <a:rPr lang="en-US" sz="1600" dirty="0"/>
                        <a:t>SATURDAY</a:t>
                      </a:r>
                    </a:p>
                  </a:txBody>
                  <a:tcPr anchor="ctr"/>
                </a:tc>
                <a:tc>
                  <a:txBody>
                    <a:bodyPr/>
                    <a:lstStyle/>
                    <a:p>
                      <a:pPr algn="ctr"/>
                      <a:r>
                        <a:rPr lang="en-US" sz="1600" dirty="0"/>
                        <a:t>SUNDAY</a:t>
                      </a:r>
                    </a:p>
                  </a:txBody>
                  <a:tcPr anchor="ctr"/>
                </a:tc>
                <a:extLst>
                  <a:ext uri="{0D108BD9-81ED-4DB2-BD59-A6C34878D82A}">
                    <a16:rowId xmlns:a16="http://schemas.microsoft.com/office/drawing/2014/main" val="3391308847"/>
                  </a:ext>
                </a:extLst>
              </a:tr>
              <a:tr h="3343043">
                <a:tc>
                  <a:txBody>
                    <a:bodyPr/>
                    <a:lstStyle/>
                    <a:p>
                      <a:pPr marL="285750" indent="-285750">
                        <a:buFont typeface="Arial" panose="020B0604020202020204" pitchFamily="34" charset="0"/>
                        <a:buChar char="•"/>
                      </a:pPr>
                      <a:r>
                        <a:rPr lang="en-US" dirty="0"/>
                        <a:t>EZ 1</a:t>
                      </a:r>
                    </a:p>
                    <a:p>
                      <a:pPr marL="285750" indent="-285750">
                        <a:buFont typeface="Arial" panose="020B0604020202020204" pitchFamily="34" charset="0"/>
                        <a:buChar char="•"/>
                      </a:pPr>
                      <a:r>
                        <a:rPr lang="en-US" dirty="0"/>
                        <a:t>EZ 2</a:t>
                      </a:r>
                    </a:p>
                    <a:p>
                      <a:pPr marL="285750" indent="-285750">
                        <a:buFont typeface="Arial" panose="020B0604020202020204" pitchFamily="34" charset="0"/>
                        <a:buChar char="•"/>
                      </a:pPr>
                      <a:r>
                        <a:rPr lang="en-US" dirty="0"/>
                        <a:t>NOR 1</a:t>
                      </a:r>
                    </a:p>
                    <a:p>
                      <a:pPr marL="285750" indent="-285750">
                        <a:buFont typeface="Arial" panose="020B0604020202020204" pitchFamily="34" charset="0"/>
                        <a:buChar char="•"/>
                      </a:pPr>
                      <a:r>
                        <a:rPr lang="en-US" dirty="0"/>
                        <a:t>NOR 2</a:t>
                      </a:r>
                    </a:p>
                    <a:p>
                      <a:pPr marL="285750" indent="-285750">
                        <a:buFont typeface="Arial" panose="020B0604020202020204" pitchFamily="34" charset="0"/>
                        <a:buChar char="•"/>
                      </a:pPr>
                      <a:r>
                        <a:rPr lang="en-US" dirty="0"/>
                        <a:t>HARD 1</a:t>
                      </a:r>
                    </a:p>
                  </a:txBody>
                  <a:tcPr/>
                </a:tc>
                <a:tc>
                  <a:txBody>
                    <a:bodyPr/>
                    <a:lstStyle/>
                    <a:p>
                      <a:pPr marL="285750" indent="-285750">
                        <a:buFont typeface="Arial" panose="020B0604020202020204" pitchFamily="34" charset="0"/>
                        <a:buChar char="•"/>
                      </a:pPr>
                      <a:r>
                        <a:rPr lang="en-US" dirty="0"/>
                        <a:t>NOR 1</a:t>
                      </a:r>
                    </a:p>
                    <a:p>
                      <a:pPr marL="285750" indent="-285750">
                        <a:buFont typeface="Arial" panose="020B0604020202020204" pitchFamily="34" charset="0"/>
                        <a:buChar char="•"/>
                      </a:pPr>
                      <a:r>
                        <a:rPr lang="en-US" dirty="0"/>
                        <a:t>NOR 2</a:t>
                      </a:r>
                    </a:p>
                    <a:p>
                      <a:pPr marL="285750" indent="-285750">
                        <a:buFont typeface="Arial" panose="020B0604020202020204" pitchFamily="34" charset="0"/>
                        <a:buChar char="•"/>
                      </a:pPr>
                      <a:r>
                        <a:rPr lang="en-US" dirty="0"/>
                        <a:t>HARD 1</a:t>
                      </a:r>
                    </a:p>
                  </a:txBody>
                  <a:tcPr/>
                </a:tc>
                <a:tc>
                  <a:txBody>
                    <a:bodyPr/>
                    <a:lstStyle/>
                    <a:p>
                      <a:pPr marL="285750" indent="-285750">
                        <a:buFont typeface="Arial" panose="020B0604020202020204" pitchFamily="34" charset="0"/>
                        <a:buChar char="•"/>
                      </a:pPr>
                      <a:r>
                        <a:rPr lang="en-US" dirty="0"/>
                        <a:t>HARD 1</a:t>
                      </a:r>
                    </a:p>
                  </a:txBody>
                  <a:tcPr/>
                </a:tc>
                <a:tc>
                  <a:txBody>
                    <a:bodyPr/>
                    <a:lstStyle/>
                    <a:p>
                      <a:r>
                        <a:rPr lang="en-US" dirty="0"/>
                        <a:t>REST DAY</a:t>
                      </a:r>
                    </a:p>
                  </a:txBody>
                  <a:tcPr/>
                </a:tc>
                <a:tc>
                  <a:txBody>
                    <a:bodyPr/>
                    <a:lstStyle/>
                    <a:p>
                      <a:pPr marL="285750" indent="-285750">
                        <a:buFont typeface="Arial" panose="020B0604020202020204" pitchFamily="34" charset="0"/>
                        <a:buChar char="•"/>
                      </a:pPr>
                      <a:r>
                        <a:rPr lang="en-US" dirty="0"/>
                        <a:t>HARD 1</a:t>
                      </a:r>
                    </a:p>
                    <a:p>
                      <a:pPr marL="285750" indent="-285750">
                        <a:buFont typeface="Arial" panose="020B0604020202020204" pitchFamily="34" charset="0"/>
                        <a:buChar char="•"/>
                      </a:pPr>
                      <a:r>
                        <a:rPr lang="en-US" dirty="0"/>
                        <a:t>HARD 2</a:t>
                      </a:r>
                    </a:p>
                    <a:p>
                      <a:pPr marL="285750" indent="-285750">
                        <a:buFont typeface="Arial" panose="020B0604020202020204" pitchFamily="34" charset="0"/>
                        <a:buChar char="•"/>
                      </a:pPr>
                      <a:r>
                        <a:rPr lang="en-US" dirty="0"/>
                        <a:t>HARD 3</a:t>
                      </a:r>
                    </a:p>
                    <a:p>
                      <a:pPr marL="285750" indent="-285750">
                        <a:buFont typeface="Arial" panose="020B0604020202020204" pitchFamily="34" charset="0"/>
                        <a:buChar char="•"/>
                      </a:pPr>
                      <a:r>
                        <a:rPr lang="en-US" dirty="0"/>
                        <a:t>HARD 4</a:t>
                      </a:r>
                    </a:p>
                    <a:p>
                      <a:pPr marL="285750" indent="-285750">
                        <a:buFont typeface="Arial" panose="020B0604020202020204" pitchFamily="34" charset="0"/>
                        <a:buChar char="•"/>
                      </a:pPr>
                      <a:endParaRPr lang="en-US" dirty="0"/>
                    </a:p>
                  </a:txBody>
                  <a:tcPr/>
                </a:tc>
                <a:tc>
                  <a:txBody>
                    <a:bodyPr/>
                    <a:lstStyle/>
                    <a:p>
                      <a:pPr marL="285750" indent="-285750">
                        <a:buFont typeface="Arial" panose="020B0604020202020204" pitchFamily="34" charset="0"/>
                        <a:buChar char="•"/>
                      </a:pPr>
                      <a:r>
                        <a:rPr lang="en-US" dirty="0"/>
                        <a:t>NOR 1</a:t>
                      </a:r>
                    </a:p>
                    <a:p>
                      <a:pPr marL="285750" indent="-285750">
                        <a:buFont typeface="Arial" panose="020B0604020202020204" pitchFamily="34" charset="0"/>
                        <a:buChar char="•"/>
                      </a:pPr>
                      <a:r>
                        <a:rPr lang="en-US" dirty="0"/>
                        <a:t>NOR 2</a:t>
                      </a:r>
                    </a:p>
                    <a:p>
                      <a:pPr marL="285750" indent="-285750">
                        <a:buFont typeface="Arial" panose="020B0604020202020204" pitchFamily="34" charset="0"/>
                        <a:buChar char="•"/>
                      </a:pPr>
                      <a:r>
                        <a:rPr lang="en-US" dirty="0"/>
                        <a:t>NOR 3</a:t>
                      </a:r>
                    </a:p>
                    <a:p>
                      <a:pPr marL="285750" indent="-285750">
                        <a:buFont typeface="Arial" panose="020B0604020202020204" pitchFamily="34" charset="0"/>
                        <a:buChar char="•"/>
                      </a:pPr>
                      <a:r>
                        <a:rPr lang="en-US" dirty="0"/>
                        <a:t>EZ 1</a:t>
                      </a:r>
                    </a:p>
                    <a:p>
                      <a:pPr marL="285750" indent="-285750">
                        <a:buFont typeface="Arial" panose="020B0604020202020204" pitchFamily="34" charset="0"/>
                        <a:buChar char="•"/>
                      </a:pPr>
                      <a:r>
                        <a:rPr lang="en-US" dirty="0"/>
                        <a:t>HARD 2</a:t>
                      </a:r>
                    </a:p>
                  </a:txBody>
                  <a:tcPr/>
                </a:tc>
                <a:tc>
                  <a:txBody>
                    <a:bodyPr/>
                    <a:lstStyle/>
                    <a:p>
                      <a:pPr marL="285750" indent="-285750">
                        <a:buFont typeface="Arial" panose="020B0604020202020204" pitchFamily="34" charset="0"/>
                        <a:buChar char="•"/>
                      </a:pPr>
                      <a:r>
                        <a:rPr lang="en-US" dirty="0"/>
                        <a:t>NOR 3</a:t>
                      </a:r>
                    </a:p>
                    <a:p>
                      <a:pPr marL="285750" indent="-285750">
                        <a:buFont typeface="Arial" panose="020B0604020202020204" pitchFamily="34" charset="0"/>
                        <a:buChar char="•"/>
                      </a:pPr>
                      <a:r>
                        <a:rPr lang="en-US" dirty="0"/>
                        <a:t>HARD 1</a:t>
                      </a:r>
                    </a:p>
                    <a:p>
                      <a:pPr marL="285750" indent="-285750">
                        <a:buFont typeface="Arial" panose="020B0604020202020204" pitchFamily="34" charset="0"/>
                        <a:buChar char="•"/>
                      </a:pPr>
                      <a:r>
                        <a:rPr lang="en-US" dirty="0"/>
                        <a:t>HARD 2</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769657144"/>
                  </a:ext>
                </a:extLst>
              </a:tr>
            </a:tbl>
          </a:graphicData>
        </a:graphic>
      </p:graphicFrame>
    </p:spTree>
    <p:extLst>
      <p:ext uri="{BB962C8B-B14F-4D97-AF65-F5344CB8AC3E}">
        <p14:creationId xmlns:p14="http://schemas.microsoft.com/office/powerpoint/2010/main" val="4117941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solidFill>
            <a:schemeClr val="bg1">
              <a:lumMod val="75000"/>
              <a:lumOff val="25000"/>
            </a:schemeClr>
          </a:solidFill>
          <a:ln>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CALENDAR - #clickedDate</a:t>
            </a:r>
          </a:p>
        </p:txBody>
      </p:sp>
      <p:graphicFrame>
        <p:nvGraphicFramePr>
          <p:cNvPr id="3" name="Table 2">
            <a:extLst>
              <a:ext uri="{FF2B5EF4-FFF2-40B4-BE49-F238E27FC236}">
                <a16:creationId xmlns:a16="http://schemas.microsoft.com/office/drawing/2014/main" id="{511CA0DB-39FA-4C3A-B057-7ACFEF553DA5}"/>
              </a:ext>
            </a:extLst>
          </p:cNvPr>
          <p:cNvGraphicFramePr>
            <a:graphicFrameLocks noGrp="1"/>
          </p:cNvGraphicFramePr>
          <p:nvPr/>
        </p:nvGraphicFramePr>
        <p:xfrm>
          <a:off x="685403" y="1979509"/>
          <a:ext cx="10821193" cy="4259134"/>
        </p:xfrm>
        <a:graphic>
          <a:graphicData uri="http://schemas.openxmlformats.org/drawingml/2006/table">
            <a:tbl>
              <a:tblPr firstRow="1" bandRow="1">
                <a:tableStyleId>{073A0DAA-6AF3-43AB-8588-CEC1D06C72B9}</a:tableStyleId>
              </a:tblPr>
              <a:tblGrid>
                <a:gridCol w="1636456">
                  <a:extLst>
                    <a:ext uri="{9D8B030D-6E8A-4147-A177-3AD203B41FA5}">
                      <a16:colId xmlns:a16="http://schemas.microsoft.com/office/drawing/2014/main" val="418889917"/>
                    </a:ext>
                  </a:extLst>
                </a:gridCol>
                <a:gridCol w="2098675">
                  <a:extLst>
                    <a:ext uri="{9D8B030D-6E8A-4147-A177-3AD203B41FA5}">
                      <a16:colId xmlns:a16="http://schemas.microsoft.com/office/drawing/2014/main" val="1864067500"/>
                    </a:ext>
                  </a:extLst>
                </a:gridCol>
                <a:gridCol w="1223074">
                  <a:extLst>
                    <a:ext uri="{9D8B030D-6E8A-4147-A177-3AD203B41FA5}">
                      <a16:colId xmlns:a16="http://schemas.microsoft.com/office/drawing/2014/main" val="2789098045"/>
                    </a:ext>
                  </a:extLst>
                </a:gridCol>
                <a:gridCol w="1589996">
                  <a:extLst>
                    <a:ext uri="{9D8B030D-6E8A-4147-A177-3AD203B41FA5}">
                      <a16:colId xmlns:a16="http://schemas.microsoft.com/office/drawing/2014/main" val="2197102015"/>
                    </a:ext>
                  </a:extLst>
                </a:gridCol>
                <a:gridCol w="2555855">
                  <a:extLst>
                    <a:ext uri="{9D8B030D-6E8A-4147-A177-3AD203B41FA5}">
                      <a16:colId xmlns:a16="http://schemas.microsoft.com/office/drawing/2014/main" val="2630422356"/>
                    </a:ext>
                  </a:extLst>
                </a:gridCol>
                <a:gridCol w="1717137">
                  <a:extLst>
                    <a:ext uri="{9D8B030D-6E8A-4147-A177-3AD203B41FA5}">
                      <a16:colId xmlns:a16="http://schemas.microsoft.com/office/drawing/2014/main" val="820885871"/>
                    </a:ext>
                  </a:extLst>
                </a:gridCol>
              </a:tblGrid>
              <a:tr h="611291">
                <a:tc rowSpan="2">
                  <a:txBody>
                    <a:bodyPr/>
                    <a:lstStyle/>
                    <a:p>
                      <a:pPr algn="ctr"/>
                      <a:r>
                        <a:rPr lang="en-US" sz="1400" dirty="0"/>
                        <a:t>PREVIOUS</a:t>
                      </a:r>
                    </a:p>
                  </a:txBody>
                  <a:tcPr anchor="ctr"/>
                </a:tc>
                <a:tc gridSpan="4">
                  <a:txBody>
                    <a:bodyPr/>
                    <a:lstStyle/>
                    <a:p>
                      <a:pPr algn="ctr"/>
                      <a:r>
                        <a:rPr lang="en-US" sz="1400" dirty="0"/>
                        <a:t>CURRENT</a:t>
                      </a:r>
                    </a:p>
                  </a:txBody>
                  <a:tcPr anchor="ct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a:r>
                        <a:rPr lang="en-US" sz="1400" dirty="0"/>
                        <a:t>NEXT</a:t>
                      </a:r>
                    </a:p>
                  </a:txBody>
                  <a:tcPr anchor="ctr"/>
                </a:tc>
                <a:extLst>
                  <a:ext uri="{0D108BD9-81ED-4DB2-BD59-A6C34878D82A}">
                    <a16:rowId xmlns:a16="http://schemas.microsoft.com/office/drawing/2014/main" val="3391308847"/>
                  </a:ext>
                </a:extLst>
              </a:tr>
              <a:tr h="265554">
                <a:tc vMerge="1">
                  <a:txBody>
                    <a:bodyPr/>
                    <a:lstStyle/>
                    <a:p>
                      <a:endParaRPr lang="en-US"/>
                    </a:p>
                  </a:txBody>
                  <a:tcPr/>
                </a:tc>
                <a:tc>
                  <a:txBody>
                    <a:bodyPr/>
                    <a:lstStyle/>
                    <a:p>
                      <a:pPr algn="ctr"/>
                      <a:r>
                        <a:rPr lang="en-US" sz="1400" dirty="0"/>
                        <a:t>Task</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dirty="0"/>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dirty="0"/>
                        <a:t>Status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400" dirty="0"/>
                        <a:t>WORK DONE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vMerge="1">
                  <a:txBody>
                    <a:bodyPr/>
                    <a:lstStyle/>
                    <a:p>
                      <a:endParaRPr lang="en-US"/>
                    </a:p>
                  </a:txBody>
                  <a:tcPr/>
                </a:tc>
                <a:extLst>
                  <a:ext uri="{0D108BD9-81ED-4DB2-BD59-A6C34878D82A}">
                    <a16:rowId xmlns:a16="http://schemas.microsoft.com/office/drawing/2014/main" val="702716606"/>
                  </a:ext>
                </a:extLst>
              </a:tr>
              <a:tr h="3343043">
                <a:tc>
                  <a:txBody>
                    <a:bodyPr/>
                    <a:lstStyle/>
                    <a:p>
                      <a:pPr marL="285750" indent="-285750">
                        <a:buFont typeface="Arial" panose="020B0604020202020204" pitchFamily="34" charset="0"/>
                        <a:buChar char="•"/>
                      </a:pPr>
                      <a:r>
                        <a:rPr lang="en-US" sz="1600" dirty="0"/>
                        <a:t>Final Project #ID 010</a:t>
                      </a:r>
                    </a:p>
                  </a:txBody>
                  <a:tcPr/>
                </a:tc>
                <a:tc>
                  <a:txBody>
                    <a:bodyPr/>
                    <a:lstStyle/>
                    <a:p>
                      <a:pPr marL="285750" indent="-285750">
                        <a:buFont typeface="Arial" panose="020B0604020202020204" pitchFamily="34" charset="0"/>
                        <a:buChar char="•"/>
                      </a:pPr>
                      <a:r>
                        <a:rPr lang="en-US" sz="1600" dirty="0"/>
                        <a:t>Walk the dog #ID 001</a:t>
                      </a:r>
                    </a:p>
                    <a:p>
                      <a:pPr marL="285750" indent="-285750">
                        <a:buFont typeface="Arial" panose="020B0604020202020204" pitchFamily="34" charset="0"/>
                        <a:buChar char="•"/>
                      </a:pPr>
                      <a:r>
                        <a:rPr lang="en-US" sz="1600" dirty="0"/>
                        <a:t>Desing mock-up #ID 002</a:t>
                      </a:r>
                    </a:p>
                    <a:p>
                      <a:pPr marL="285750" indent="-285750">
                        <a:buFont typeface="Arial" panose="020B0604020202020204" pitchFamily="34" charset="0"/>
                        <a:buChar char="•"/>
                      </a:pPr>
                      <a:r>
                        <a:rPr lang="en-US" sz="1600" dirty="0"/>
                        <a:t>Final Project #ID 010</a:t>
                      </a:r>
                    </a:p>
                  </a:txBody>
                  <a:tcPr>
                    <a:lnR w="12700" cap="flat" cmpd="sng" algn="ctr">
                      <a:solidFill>
                        <a:schemeClr val="tx1"/>
                      </a:solidFill>
                      <a:prstDash val="solid"/>
                      <a:round/>
                      <a:headEnd type="none" w="med" len="med"/>
                      <a:tailEnd type="none" w="med" len="med"/>
                    </a:lnR>
                  </a:tcPr>
                </a:tc>
                <a:tc>
                  <a:txBody>
                    <a:bodyPr/>
                    <a:lstStyle/>
                    <a:p>
                      <a:pPr marL="285750" indent="-285750">
                        <a:buFont typeface="Arial" panose="020B0604020202020204" pitchFamily="34" charset="0"/>
                        <a:buChar char="•"/>
                      </a:pPr>
                      <a:r>
                        <a:rPr lang="en-US" sz="1400" dirty="0"/>
                        <a:t>15 mins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1 h 30 m</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5 weeks</a:t>
                      </a:r>
                    </a:p>
                    <a:p>
                      <a:pPr marL="285750" indent="-285750">
                        <a:buFont typeface="Arial" panose="020B0604020202020204" pitchFamily="34" charset="0"/>
                        <a:buChar char="•"/>
                      </a:pP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285750" indent="-285750">
                        <a:buFont typeface="Arial" panose="020B0604020202020204" pitchFamily="34" charset="0"/>
                        <a:buChar char="•"/>
                      </a:pPr>
                      <a:r>
                        <a:rPr lang="en-US" sz="1400" dirty="0"/>
                        <a:t>PENDING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WORKING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WORKING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285750" indent="-285750">
                        <a:buFont typeface="Arial" panose="020B0604020202020204" pitchFamily="34" charset="0"/>
                        <a:buChar char="•"/>
                      </a:pPr>
                      <a:r>
                        <a:rPr lang="en-US" sz="1400" dirty="0"/>
                        <a:t>Custom function calculation to get percentage; will develop later.</a:t>
                      </a:r>
                    </a:p>
                  </a:txBody>
                  <a:tcPr>
                    <a:lnL w="12700" cap="flat" cmpd="sng" algn="ctr">
                      <a:solidFill>
                        <a:schemeClr val="tx1"/>
                      </a:solidFill>
                      <a:prstDash val="solid"/>
                      <a:round/>
                      <a:headEnd type="none" w="med" len="med"/>
                      <a:tailEnd type="none" w="med" len="med"/>
                    </a:lnL>
                  </a:tcPr>
                </a:tc>
                <a:tc>
                  <a:txBody>
                    <a:bodyPr/>
                    <a:lstStyle/>
                    <a:p>
                      <a:pPr marL="285750" indent="-285750">
                        <a:buFont typeface="Arial" panose="020B0604020202020204" pitchFamily="34" charset="0"/>
                        <a:buChar char="•"/>
                      </a:pPr>
                      <a:r>
                        <a:rPr lang="en-US" sz="1600" dirty="0"/>
                        <a:t>Final Project #ID 010</a:t>
                      </a:r>
                    </a:p>
                  </a:txBody>
                  <a:tcPr/>
                </a:tc>
                <a:extLst>
                  <a:ext uri="{0D108BD9-81ED-4DB2-BD59-A6C34878D82A}">
                    <a16:rowId xmlns:a16="http://schemas.microsoft.com/office/drawing/2014/main" val="2769657144"/>
                  </a:ext>
                </a:extLst>
              </a:tr>
            </a:tbl>
          </a:graphicData>
        </a:graphic>
      </p:graphicFrame>
    </p:spTree>
    <p:extLst>
      <p:ext uri="{BB962C8B-B14F-4D97-AF65-F5344CB8AC3E}">
        <p14:creationId xmlns:p14="http://schemas.microsoft.com/office/powerpoint/2010/main" val="237467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SCHEMA</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solidFill>
            <a:schemeClr val="bg1">
              <a:lumMod val="75000"/>
              <a:lumOff val="25000"/>
            </a:schemeClr>
          </a:solidFill>
          <a:ln>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BACK END - SCHEMA</a:t>
            </a:r>
          </a:p>
        </p:txBody>
      </p:sp>
    </p:spTree>
    <p:extLst>
      <p:ext uri="{BB962C8B-B14F-4D97-AF65-F5344CB8AC3E}">
        <p14:creationId xmlns:p14="http://schemas.microsoft.com/office/powerpoint/2010/main" val="205812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Table of Contents</a:t>
            </a:r>
          </a:p>
        </p:txBody>
      </p:sp>
      <p:sp>
        <p:nvSpPr>
          <p:cNvPr id="4" name="Content Placeholder 3">
            <a:extLst>
              <a:ext uri="{FF2B5EF4-FFF2-40B4-BE49-F238E27FC236}">
                <a16:creationId xmlns:a16="http://schemas.microsoft.com/office/drawing/2014/main" id="{289C8401-344E-B321-0F1C-F7F399FFC36D}"/>
              </a:ext>
            </a:extLst>
          </p:cNvPr>
          <p:cNvSpPr>
            <a:spLocks noGrp="1"/>
          </p:cNvSpPr>
          <p:nvPr>
            <p:ph idx="1"/>
          </p:nvPr>
        </p:nvSpPr>
        <p:spPr/>
        <p:txBody>
          <a:bodyPr/>
          <a:lstStyle/>
          <a:p>
            <a:r>
              <a:rPr lang="en-US" dirty="0"/>
              <a:t>Initiator</a:t>
            </a:r>
          </a:p>
          <a:p>
            <a:r>
              <a:rPr lang="en-US" dirty="0"/>
              <a:t>2</a:t>
            </a:r>
          </a:p>
          <a:p>
            <a:r>
              <a:rPr lang="en-US" dirty="0"/>
              <a:t>3</a:t>
            </a:r>
          </a:p>
          <a:p>
            <a:r>
              <a:rPr lang="en-US" dirty="0"/>
              <a:t>4</a:t>
            </a:r>
          </a:p>
          <a:p>
            <a:r>
              <a:rPr lang="en-US" dirty="0"/>
              <a:t>5</a:t>
            </a:r>
          </a:p>
          <a:p>
            <a:endParaRPr lang="en-US" dirty="0"/>
          </a:p>
        </p:txBody>
      </p:sp>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737C-9FFD-21CD-391D-A03625097750}"/>
              </a:ext>
            </a:extLst>
          </p:cNvPr>
          <p:cNvSpPr>
            <a:spLocks noGrp="1"/>
          </p:cNvSpPr>
          <p:nvPr>
            <p:ph type="title"/>
          </p:nvPr>
        </p:nvSpPr>
        <p:spPr>
          <a:xfrm>
            <a:off x="913795" y="609600"/>
            <a:ext cx="10353762" cy="1257300"/>
          </a:xfrm>
        </p:spPr>
        <p:txBody>
          <a:bodyPr/>
          <a:lstStyle/>
          <a:p>
            <a:r>
              <a:rPr lang="en-US" dirty="0"/>
              <a:t>Initiator</a:t>
            </a:r>
          </a:p>
        </p:txBody>
      </p:sp>
      <p:sp>
        <p:nvSpPr>
          <p:cNvPr id="3" name="Content Placeholder 2">
            <a:extLst>
              <a:ext uri="{FF2B5EF4-FFF2-40B4-BE49-F238E27FC236}">
                <a16:creationId xmlns:a16="http://schemas.microsoft.com/office/drawing/2014/main" id="{71758D59-44B0-1A26-A11C-51D46113A09F}"/>
              </a:ext>
            </a:extLst>
          </p:cNvPr>
          <p:cNvSpPr>
            <a:spLocks noGrp="1"/>
          </p:cNvSpPr>
          <p:nvPr>
            <p:ph idx="1"/>
          </p:nvPr>
        </p:nvSpPr>
        <p:spPr>
          <a:xfrm>
            <a:off x="349624" y="2076450"/>
            <a:ext cx="10917933" cy="3786468"/>
          </a:xfrm>
        </p:spPr>
        <p:txBody>
          <a:bodyPr>
            <a:normAutofit/>
          </a:bodyPr>
          <a:lstStyle/>
          <a:p>
            <a:pPr lvl="2" algn="just"/>
            <a:r>
              <a:rPr lang="en-US" b="0" i="0" dirty="0">
                <a:solidFill>
                  <a:srgbClr val="ECECEC"/>
                </a:solidFill>
                <a:effectLst/>
                <a:latin typeface="Söhne"/>
              </a:rPr>
              <a:t>Embark on an extraordinary expedition with the Habit Tracker app - </a:t>
            </a:r>
            <a:r>
              <a:rPr lang="en-US" b="1" i="0" dirty="0">
                <a:solidFill>
                  <a:srgbClr val="ECECEC"/>
                </a:solidFill>
                <a:effectLst/>
                <a:latin typeface="Söhne"/>
              </a:rPr>
              <a:t>SHEEB</a:t>
            </a:r>
            <a:r>
              <a:rPr lang="en-US" b="0" i="0" dirty="0">
                <a:solidFill>
                  <a:srgbClr val="ECECEC"/>
                </a:solidFill>
                <a:effectLst/>
                <a:latin typeface="Söhne"/>
              </a:rPr>
              <a:t>, where the horizons of habit formation are expanded beyond the ordinary. </a:t>
            </a:r>
          </a:p>
          <a:p>
            <a:pPr lvl="2" algn="just"/>
            <a:r>
              <a:rPr lang="en-US" b="0" i="0" dirty="0">
                <a:solidFill>
                  <a:srgbClr val="ECECEC"/>
                </a:solidFill>
                <a:effectLst/>
                <a:latin typeface="Söhne"/>
              </a:rPr>
              <a:t>Envision a realm where the alchemy of gentle intentions and the magic of subconscious rewards transform the very fabric of our being.</a:t>
            </a:r>
          </a:p>
          <a:p>
            <a:pPr lvl="2" algn="just"/>
            <a:r>
              <a:rPr lang="en-US" b="0" i="0" dirty="0">
                <a:solidFill>
                  <a:srgbClr val="ECECEC"/>
                </a:solidFill>
                <a:effectLst/>
                <a:latin typeface="Söhne"/>
              </a:rPr>
              <a:t>Here, we do not shy away from the depths of the human psyche; instead, we navigate its waters with the compass of modern psychology, charting a course towards a renaissance of self-improvement. </a:t>
            </a:r>
          </a:p>
          <a:p>
            <a:pPr lvl="2" algn="just"/>
            <a:r>
              <a:rPr lang="en-US" b="0" i="0" dirty="0">
                <a:solidFill>
                  <a:srgbClr val="ECECEC"/>
                </a:solidFill>
                <a:effectLst/>
                <a:latin typeface="Söhne"/>
              </a:rPr>
              <a:t>Our methodology does not just engage the senses; it captivates them, harnessing their power to forge an indomitable spirit. </a:t>
            </a:r>
          </a:p>
          <a:p>
            <a:pPr lvl="2" algn="just"/>
            <a:r>
              <a:rPr lang="en-US" b="0" i="0" dirty="0">
                <a:solidFill>
                  <a:srgbClr val="ECECEC"/>
                </a:solidFill>
                <a:effectLst/>
                <a:latin typeface="Söhne"/>
              </a:rPr>
              <a:t>We revive the ancient wisdoms of "No pain, no gain," "Pain brings joy," and "Suffering leads to thriving," casting them in the new light of our collective journey towards greatness. Join us in redefining the art of living.</a:t>
            </a:r>
            <a:endParaRPr lang="en-US" dirty="0"/>
          </a:p>
        </p:txBody>
      </p:sp>
    </p:spTree>
    <p:extLst>
      <p:ext uri="{BB962C8B-B14F-4D97-AF65-F5344CB8AC3E}">
        <p14:creationId xmlns:p14="http://schemas.microsoft.com/office/powerpoint/2010/main" val="211098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solidFill>
            <a:schemeClr val="bg1">
              <a:lumMod val="75000"/>
              <a:lumOff val="25000"/>
            </a:schemeClr>
          </a:solidFill>
          <a:ln>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PICK YOUR TODAY MOOD</a:t>
            </a:r>
          </a:p>
        </p:txBody>
      </p:sp>
      <p:sp>
        <p:nvSpPr>
          <p:cNvPr id="8" name="Rectangle: Rounded Corners 7">
            <a:extLst>
              <a:ext uri="{FF2B5EF4-FFF2-40B4-BE49-F238E27FC236}">
                <a16:creationId xmlns:a16="http://schemas.microsoft.com/office/drawing/2014/main" id="{2F54BE84-37DA-7475-74AB-056DE2EF68F5}"/>
              </a:ext>
            </a:extLst>
          </p:cNvPr>
          <p:cNvSpPr/>
          <p:nvPr/>
        </p:nvSpPr>
        <p:spPr>
          <a:xfrm>
            <a:off x="8607552" y="2029968"/>
            <a:ext cx="2478024" cy="3877056"/>
          </a:xfrm>
          <a:custGeom>
            <a:avLst/>
            <a:gdLst>
              <a:gd name="connsiteX0" fmla="*/ 0 w 2478024"/>
              <a:gd name="connsiteY0" fmla="*/ 413012 h 3877056"/>
              <a:gd name="connsiteX1" fmla="*/ 413012 w 2478024"/>
              <a:gd name="connsiteY1" fmla="*/ 0 h 3877056"/>
              <a:gd name="connsiteX2" fmla="*/ 980199 w 2478024"/>
              <a:gd name="connsiteY2" fmla="*/ 0 h 3877056"/>
              <a:gd name="connsiteX3" fmla="*/ 1497825 w 2478024"/>
              <a:gd name="connsiteY3" fmla="*/ 0 h 3877056"/>
              <a:gd name="connsiteX4" fmla="*/ 2065012 w 2478024"/>
              <a:gd name="connsiteY4" fmla="*/ 0 h 3877056"/>
              <a:gd name="connsiteX5" fmla="*/ 2478024 w 2478024"/>
              <a:gd name="connsiteY5" fmla="*/ 413012 h 3877056"/>
              <a:gd name="connsiteX6" fmla="*/ 2478024 w 2478024"/>
              <a:gd name="connsiteY6" fmla="*/ 931687 h 3877056"/>
              <a:gd name="connsiteX7" fmla="*/ 2478024 w 2478024"/>
              <a:gd name="connsiteY7" fmla="*/ 1480873 h 3877056"/>
              <a:gd name="connsiteX8" fmla="*/ 2478024 w 2478024"/>
              <a:gd name="connsiteY8" fmla="*/ 2152100 h 3877056"/>
              <a:gd name="connsiteX9" fmla="*/ 2478024 w 2478024"/>
              <a:gd name="connsiteY9" fmla="*/ 2792817 h 3877056"/>
              <a:gd name="connsiteX10" fmla="*/ 2478024 w 2478024"/>
              <a:gd name="connsiteY10" fmla="*/ 3464044 h 3877056"/>
              <a:gd name="connsiteX11" fmla="*/ 2065012 w 2478024"/>
              <a:gd name="connsiteY11" fmla="*/ 3877056 h 3877056"/>
              <a:gd name="connsiteX12" fmla="*/ 1530865 w 2478024"/>
              <a:gd name="connsiteY12" fmla="*/ 3877056 h 3877056"/>
              <a:gd name="connsiteX13" fmla="*/ 947159 w 2478024"/>
              <a:gd name="connsiteY13" fmla="*/ 3877056 h 3877056"/>
              <a:gd name="connsiteX14" fmla="*/ 413012 w 2478024"/>
              <a:gd name="connsiteY14" fmla="*/ 3877056 h 3877056"/>
              <a:gd name="connsiteX15" fmla="*/ 0 w 2478024"/>
              <a:gd name="connsiteY15" fmla="*/ 3464044 h 3877056"/>
              <a:gd name="connsiteX16" fmla="*/ 0 w 2478024"/>
              <a:gd name="connsiteY16" fmla="*/ 2823327 h 3877056"/>
              <a:gd name="connsiteX17" fmla="*/ 0 w 2478024"/>
              <a:gd name="connsiteY17" fmla="*/ 2182611 h 3877056"/>
              <a:gd name="connsiteX18" fmla="*/ 0 w 2478024"/>
              <a:gd name="connsiteY18" fmla="*/ 1602914 h 3877056"/>
              <a:gd name="connsiteX19" fmla="*/ 0 w 2478024"/>
              <a:gd name="connsiteY19" fmla="*/ 992708 h 3877056"/>
              <a:gd name="connsiteX20" fmla="*/ 0 w 2478024"/>
              <a:gd name="connsiteY20" fmla="*/ 413012 h 38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024" h="3877056" fill="none" extrusionOk="0">
                <a:moveTo>
                  <a:pt x="0" y="413012"/>
                </a:moveTo>
                <a:cubicBezTo>
                  <a:pt x="23000" y="135199"/>
                  <a:pt x="204252" y="-19721"/>
                  <a:pt x="413012" y="0"/>
                </a:cubicBezTo>
                <a:cubicBezTo>
                  <a:pt x="619753" y="21961"/>
                  <a:pt x="831677" y="9889"/>
                  <a:pt x="980199" y="0"/>
                </a:cubicBezTo>
                <a:cubicBezTo>
                  <a:pt x="1128721" y="-9889"/>
                  <a:pt x="1311636" y="-21179"/>
                  <a:pt x="1497825" y="0"/>
                </a:cubicBezTo>
                <a:cubicBezTo>
                  <a:pt x="1684014" y="21179"/>
                  <a:pt x="1859943" y="25650"/>
                  <a:pt x="2065012" y="0"/>
                </a:cubicBezTo>
                <a:cubicBezTo>
                  <a:pt x="2296906" y="25340"/>
                  <a:pt x="2484659" y="176682"/>
                  <a:pt x="2478024" y="413012"/>
                </a:cubicBezTo>
                <a:cubicBezTo>
                  <a:pt x="2470964" y="520120"/>
                  <a:pt x="2485018" y="743264"/>
                  <a:pt x="2478024" y="931687"/>
                </a:cubicBezTo>
                <a:cubicBezTo>
                  <a:pt x="2471030" y="1120111"/>
                  <a:pt x="2480252" y="1206414"/>
                  <a:pt x="2478024" y="1480873"/>
                </a:cubicBezTo>
                <a:cubicBezTo>
                  <a:pt x="2475796" y="1755332"/>
                  <a:pt x="2504840" y="1940162"/>
                  <a:pt x="2478024" y="2152100"/>
                </a:cubicBezTo>
                <a:cubicBezTo>
                  <a:pt x="2451208" y="2364038"/>
                  <a:pt x="2489902" y="2547255"/>
                  <a:pt x="2478024" y="2792817"/>
                </a:cubicBezTo>
                <a:cubicBezTo>
                  <a:pt x="2466146" y="3038379"/>
                  <a:pt x="2503786" y="3246379"/>
                  <a:pt x="2478024" y="3464044"/>
                </a:cubicBezTo>
                <a:cubicBezTo>
                  <a:pt x="2490312" y="3708340"/>
                  <a:pt x="2294103" y="3846036"/>
                  <a:pt x="2065012" y="3877056"/>
                </a:cubicBezTo>
                <a:cubicBezTo>
                  <a:pt x="1884115" y="3898662"/>
                  <a:pt x="1747574" y="3855976"/>
                  <a:pt x="1530865" y="3877056"/>
                </a:cubicBezTo>
                <a:cubicBezTo>
                  <a:pt x="1314156" y="3898136"/>
                  <a:pt x="1156430" y="3886578"/>
                  <a:pt x="947159" y="3877056"/>
                </a:cubicBezTo>
                <a:cubicBezTo>
                  <a:pt x="737888" y="3867534"/>
                  <a:pt x="641490" y="3893161"/>
                  <a:pt x="413012" y="3877056"/>
                </a:cubicBezTo>
                <a:cubicBezTo>
                  <a:pt x="162075" y="3861794"/>
                  <a:pt x="-2862" y="3729859"/>
                  <a:pt x="0" y="3464044"/>
                </a:cubicBezTo>
                <a:cubicBezTo>
                  <a:pt x="-606" y="3216549"/>
                  <a:pt x="-31922" y="3085378"/>
                  <a:pt x="0" y="2823327"/>
                </a:cubicBezTo>
                <a:cubicBezTo>
                  <a:pt x="31922" y="2561276"/>
                  <a:pt x="1783" y="2315376"/>
                  <a:pt x="0" y="2182611"/>
                </a:cubicBezTo>
                <a:cubicBezTo>
                  <a:pt x="-1783" y="2049846"/>
                  <a:pt x="975" y="1869221"/>
                  <a:pt x="0" y="1602914"/>
                </a:cubicBezTo>
                <a:cubicBezTo>
                  <a:pt x="-975" y="1336607"/>
                  <a:pt x="8692" y="1280750"/>
                  <a:pt x="0" y="992708"/>
                </a:cubicBezTo>
                <a:cubicBezTo>
                  <a:pt x="-8692" y="704666"/>
                  <a:pt x="24224" y="675449"/>
                  <a:pt x="0" y="413012"/>
                </a:cubicBezTo>
                <a:close/>
              </a:path>
              <a:path w="2478024" h="3877056" stroke="0" extrusionOk="0">
                <a:moveTo>
                  <a:pt x="0" y="413012"/>
                </a:moveTo>
                <a:cubicBezTo>
                  <a:pt x="38012" y="175350"/>
                  <a:pt x="197722" y="4841"/>
                  <a:pt x="413012" y="0"/>
                </a:cubicBezTo>
                <a:cubicBezTo>
                  <a:pt x="563987" y="-23451"/>
                  <a:pt x="695723" y="-6633"/>
                  <a:pt x="963679" y="0"/>
                </a:cubicBezTo>
                <a:cubicBezTo>
                  <a:pt x="1231635" y="6633"/>
                  <a:pt x="1275275" y="-5937"/>
                  <a:pt x="1547385" y="0"/>
                </a:cubicBezTo>
                <a:cubicBezTo>
                  <a:pt x="1819495" y="5937"/>
                  <a:pt x="1942798" y="-15273"/>
                  <a:pt x="2065012" y="0"/>
                </a:cubicBezTo>
                <a:cubicBezTo>
                  <a:pt x="2269511" y="-23104"/>
                  <a:pt x="2468949" y="164921"/>
                  <a:pt x="2478024" y="413012"/>
                </a:cubicBezTo>
                <a:cubicBezTo>
                  <a:pt x="2489208" y="557493"/>
                  <a:pt x="2459603" y="864284"/>
                  <a:pt x="2478024" y="992708"/>
                </a:cubicBezTo>
                <a:cubicBezTo>
                  <a:pt x="2496445" y="1121132"/>
                  <a:pt x="2502410" y="1338120"/>
                  <a:pt x="2478024" y="1541894"/>
                </a:cubicBezTo>
                <a:cubicBezTo>
                  <a:pt x="2453638" y="1745668"/>
                  <a:pt x="2450201" y="1883133"/>
                  <a:pt x="2478024" y="2121590"/>
                </a:cubicBezTo>
                <a:cubicBezTo>
                  <a:pt x="2505847" y="2360047"/>
                  <a:pt x="2448037" y="2500627"/>
                  <a:pt x="2478024" y="2792817"/>
                </a:cubicBezTo>
                <a:cubicBezTo>
                  <a:pt x="2508011" y="3085007"/>
                  <a:pt x="2447815" y="3254799"/>
                  <a:pt x="2478024" y="3464044"/>
                </a:cubicBezTo>
                <a:cubicBezTo>
                  <a:pt x="2484968" y="3711376"/>
                  <a:pt x="2281714" y="3859299"/>
                  <a:pt x="2065012" y="3877056"/>
                </a:cubicBezTo>
                <a:cubicBezTo>
                  <a:pt x="1923064" y="3895873"/>
                  <a:pt x="1685511" y="3859817"/>
                  <a:pt x="1497825" y="3877056"/>
                </a:cubicBezTo>
                <a:cubicBezTo>
                  <a:pt x="1310139" y="3894295"/>
                  <a:pt x="1152651" y="3901052"/>
                  <a:pt x="996719" y="3877056"/>
                </a:cubicBezTo>
                <a:cubicBezTo>
                  <a:pt x="840787" y="3853060"/>
                  <a:pt x="607936" y="3890225"/>
                  <a:pt x="413012" y="3877056"/>
                </a:cubicBezTo>
                <a:cubicBezTo>
                  <a:pt x="227712" y="3897232"/>
                  <a:pt x="-8966" y="3737003"/>
                  <a:pt x="0" y="3464044"/>
                </a:cubicBezTo>
                <a:cubicBezTo>
                  <a:pt x="9850" y="3332159"/>
                  <a:pt x="24964" y="3154599"/>
                  <a:pt x="0" y="2853838"/>
                </a:cubicBezTo>
                <a:cubicBezTo>
                  <a:pt x="-24964" y="2553077"/>
                  <a:pt x="18311" y="2470661"/>
                  <a:pt x="0" y="2335162"/>
                </a:cubicBezTo>
                <a:cubicBezTo>
                  <a:pt x="-18311" y="2199663"/>
                  <a:pt x="-4827" y="1966539"/>
                  <a:pt x="0" y="1785976"/>
                </a:cubicBezTo>
                <a:cubicBezTo>
                  <a:pt x="4827" y="1605413"/>
                  <a:pt x="1958" y="1389123"/>
                  <a:pt x="0" y="1114749"/>
                </a:cubicBezTo>
                <a:cubicBezTo>
                  <a:pt x="-1958" y="840375"/>
                  <a:pt x="27055" y="561785"/>
                  <a:pt x="0" y="413012"/>
                </a:cubicBezTo>
                <a:close/>
              </a:path>
            </a:pathLst>
          </a:custGeom>
          <a:blipFill>
            <a:blip r:embed="rId2"/>
            <a:stretch>
              <a:fillRect/>
            </a:stretch>
          </a:blipFill>
          <a:ln>
            <a:extLst>
              <a:ext uri="{C807C97D-BFC1-408E-A445-0C87EB9F89A2}">
                <ask:lineSketchStyleProps xmlns:ask="http://schemas.microsoft.com/office/drawing/2018/sketchyshapes" sd="3049143162">
                  <a:prstGeom prst="roundRect">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1A261D5-2CB1-DCE0-2C28-7E34BCF46069}"/>
              </a:ext>
            </a:extLst>
          </p:cNvPr>
          <p:cNvSpPr/>
          <p:nvPr/>
        </p:nvSpPr>
        <p:spPr>
          <a:xfrm>
            <a:off x="4856988" y="2029968"/>
            <a:ext cx="2478024" cy="3877056"/>
          </a:xfrm>
          <a:custGeom>
            <a:avLst/>
            <a:gdLst>
              <a:gd name="connsiteX0" fmla="*/ 0 w 2478024"/>
              <a:gd name="connsiteY0" fmla="*/ 413012 h 3877056"/>
              <a:gd name="connsiteX1" fmla="*/ 413012 w 2478024"/>
              <a:gd name="connsiteY1" fmla="*/ 0 h 3877056"/>
              <a:gd name="connsiteX2" fmla="*/ 996719 w 2478024"/>
              <a:gd name="connsiteY2" fmla="*/ 0 h 3877056"/>
              <a:gd name="connsiteX3" fmla="*/ 1530865 w 2478024"/>
              <a:gd name="connsiteY3" fmla="*/ 0 h 3877056"/>
              <a:gd name="connsiteX4" fmla="*/ 2065012 w 2478024"/>
              <a:gd name="connsiteY4" fmla="*/ 0 h 3877056"/>
              <a:gd name="connsiteX5" fmla="*/ 2478024 w 2478024"/>
              <a:gd name="connsiteY5" fmla="*/ 413012 h 3877056"/>
              <a:gd name="connsiteX6" fmla="*/ 2478024 w 2478024"/>
              <a:gd name="connsiteY6" fmla="*/ 931687 h 3877056"/>
              <a:gd name="connsiteX7" fmla="*/ 2478024 w 2478024"/>
              <a:gd name="connsiteY7" fmla="*/ 1602914 h 3877056"/>
              <a:gd name="connsiteX8" fmla="*/ 2478024 w 2478024"/>
              <a:gd name="connsiteY8" fmla="*/ 2274142 h 3877056"/>
              <a:gd name="connsiteX9" fmla="*/ 2478024 w 2478024"/>
              <a:gd name="connsiteY9" fmla="*/ 2853838 h 3877056"/>
              <a:gd name="connsiteX10" fmla="*/ 2478024 w 2478024"/>
              <a:gd name="connsiteY10" fmla="*/ 3464044 h 3877056"/>
              <a:gd name="connsiteX11" fmla="*/ 2065012 w 2478024"/>
              <a:gd name="connsiteY11" fmla="*/ 3877056 h 3877056"/>
              <a:gd name="connsiteX12" fmla="*/ 1530865 w 2478024"/>
              <a:gd name="connsiteY12" fmla="*/ 3877056 h 3877056"/>
              <a:gd name="connsiteX13" fmla="*/ 963679 w 2478024"/>
              <a:gd name="connsiteY13" fmla="*/ 3877056 h 3877056"/>
              <a:gd name="connsiteX14" fmla="*/ 413012 w 2478024"/>
              <a:gd name="connsiteY14" fmla="*/ 3877056 h 3877056"/>
              <a:gd name="connsiteX15" fmla="*/ 0 w 2478024"/>
              <a:gd name="connsiteY15" fmla="*/ 3464044 h 3877056"/>
              <a:gd name="connsiteX16" fmla="*/ 0 w 2478024"/>
              <a:gd name="connsiteY16" fmla="*/ 2945369 h 3877056"/>
              <a:gd name="connsiteX17" fmla="*/ 0 w 2478024"/>
              <a:gd name="connsiteY17" fmla="*/ 2396183 h 3877056"/>
              <a:gd name="connsiteX18" fmla="*/ 0 w 2478024"/>
              <a:gd name="connsiteY18" fmla="*/ 1816487 h 3877056"/>
              <a:gd name="connsiteX19" fmla="*/ 0 w 2478024"/>
              <a:gd name="connsiteY19" fmla="*/ 1267301 h 3877056"/>
              <a:gd name="connsiteX20" fmla="*/ 0 w 2478024"/>
              <a:gd name="connsiteY20" fmla="*/ 413012 h 38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024" h="3877056" fill="none" extrusionOk="0">
                <a:moveTo>
                  <a:pt x="0" y="413012"/>
                </a:moveTo>
                <a:cubicBezTo>
                  <a:pt x="5061" y="188892"/>
                  <a:pt x="207932" y="26337"/>
                  <a:pt x="413012" y="0"/>
                </a:cubicBezTo>
                <a:cubicBezTo>
                  <a:pt x="554132" y="26510"/>
                  <a:pt x="815828" y="10158"/>
                  <a:pt x="996719" y="0"/>
                </a:cubicBezTo>
                <a:cubicBezTo>
                  <a:pt x="1177610" y="-10158"/>
                  <a:pt x="1379448" y="6079"/>
                  <a:pt x="1530865" y="0"/>
                </a:cubicBezTo>
                <a:cubicBezTo>
                  <a:pt x="1682282" y="-6079"/>
                  <a:pt x="1809542" y="-18416"/>
                  <a:pt x="2065012" y="0"/>
                </a:cubicBezTo>
                <a:cubicBezTo>
                  <a:pt x="2296252" y="12673"/>
                  <a:pt x="2432373" y="210111"/>
                  <a:pt x="2478024" y="413012"/>
                </a:cubicBezTo>
                <a:cubicBezTo>
                  <a:pt x="2464053" y="562218"/>
                  <a:pt x="2495656" y="762829"/>
                  <a:pt x="2478024" y="931687"/>
                </a:cubicBezTo>
                <a:cubicBezTo>
                  <a:pt x="2460392" y="1100545"/>
                  <a:pt x="2479538" y="1276583"/>
                  <a:pt x="2478024" y="1602914"/>
                </a:cubicBezTo>
                <a:cubicBezTo>
                  <a:pt x="2476510" y="1929245"/>
                  <a:pt x="2450440" y="2087326"/>
                  <a:pt x="2478024" y="2274142"/>
                </a:cubicBezTo>
                <a:cubicBezTo>
                  <a:pt x="2505608" y="2460958"/>
                  <a:pt x="2465598" y="2643014"/>
                  <a:pt x="2478024" y="2853838"/>
                </a:cubicBezTo>
                <a:cubicBezTo>
                  <a:pt x="2490450" y="3064662"/>
                  <a:pt x="2496732" y="3247722"/>
                  <a:pt x="2478024" y="3464044"/>
                </a:cubicBezTo>
                <a:cubicBezTo>
                  <a:pt x="2491794" y="3744763"/>
                  <a:pt x="2304349" y="3913453"/>
                  <a:pt x="2065012" y="3877056"/>
                </a:cubicBezTo>
                <a:cubicBezTo>
                  <a:pt x="1886084" y="3893274"/>
                  <a:pt x="1749755" y="3890243"/>
                  <a:pt x="1530865" y="3877056"/>
                </a:cubicBezTo>
                <a:cubicBezTo>
                  <a:pt x="1311975" y="3863869"/>
                  <a:pt x="1226536" y="3875328"/>
                  <a:pt x="963679" y="3877056"/>
                </a:cubicBezTo>
                <a:cubicBezTo>
                  <a:pt x="700822" y="3878784"/>
                  <a:pt x="543601" y="3883866"/>
                  <a:pt x="413012" y="3877056"/>
                </a:cubicBezTo>
                <a:cubicBezTo>
                  <a:pt x="238073" y="3878008"/>
                  <a:pt x="2387" y="3705434"/>
                  <a:pt x="0" y="3464044"/>
                </a:cubicBezTo>
                <a:cubicBezTo>
                  <a:pt x="-21126" y="3319147"/>
                  <a:pt x="-23398" y="3151946"/>
                  <a:pt x="0" y="2945369"/>
                </a:cubicBezTo>
                <a:cubicBezTo>
                  <a:pt x="23398" y="2738792"/>
                  <a:pt x="7277" y="2570682"/>
                  <a:pt x="0" y="2396183"/>
                </a:cubicBezTo>
                <a:cubicBezTo>
                  <a:pt x="-7277" y="2221684"/>
                  <a:pt x="-20785" y="2099626"/>
                  <a:pt x="0" y="1816487"/>
                </a:cubicBezTo>
                <a:cubicBezTo>
                  <a:pt x="20785" y="1533348"/>
                  <a:pt x="-5243" y="1377611"/>
                  <a:pt x="0" y="1267301"/>
                </a:cubicBezTo>
                <a:cubicBezTo>
                  <a:pt x="5243" y="1156991"/>
                  <a:pt x="27231" y="625194"/>
                  <a:pt x="0" y="413012"/>
                </a:cubicBezTo>
                <a:close/>
              </a:path>
              <a:path w="2478024" h="3877056" stroke="0" extrusionOk="0">
                <a:moveTo>
                  <a:pt x="0" y="413012"/>
                </a:moveTo>
                <a:cubicBezTo>
                  <a:pt x="226" y="176977"/>
                  <a:pt x="149492" y="5966"/>
                  <a:pt x="413012" y="0"/>
                </a:cubicBezTo>
                <a:cubicBezTo>
                  <a:pt x="576694" y="15083"/>
                  <a:pt x="726243" y="-10450"/>
                  <a:pt x="996719" y="0"/>
                </a:cubicBezTo>
                <a:cubicBezTo>
                  <a:pt x="1267195" y="10450"/>
                  <a:pt x="1354110" y="17458"/>
                  <a:pt x="1580425" y="0"/>
                </a:cubicBezTo>
                <a:cubicBezTo>
                  <a:pt x="1806740" y="-17458"/>
                  <a:pt x="1864053" y="14321"/>
                  <a:pt x="2065012" y="0"/>
                </a:cubicBezTo>
                <a:cubicBezTo>
                  <a:pt x="2282910" y="-37915"/>
                  <a:pt x="2484176" y="172326"/>
                  <a:pt x="2478024" y="413012"/>
                </a:cubicBezTo>
                <a:cubicBezTo>
                  <a:pt x="2455396" y="637704"/>
                  <a:pt x="2492550" y="823160"/>
                  <a:pt x="2478024" y="931687"/>
                </a:cubicBezTo>
                <a:cubicBezTo>
                  <a:pt x="2463498" y="1040215"/>
                  <a:pt x="2462911" y="1326778"/>
                  <a:pt x="2478024" y="1450363"/>
                </a:cubicBezTo>
                <a:cubicBezTo>
                  <a:pt x="2493137" y="1573948"/>
                  <a:pt x="2465593" y="1862602"/>
                  <a:pt x="2478024" y="2060569"/>
                </a:cubicBezTo>
                <a:cubicBezTo>
                  <a:pt x="2490455" y="2258536"/>
                  <a:pt x="2495608" y="2390996"/>
                  <a:pt x="2478024" y="2579245"/>
                </a:cubicBezTo>
                <a:cubicBezTo>
                  <a:pt x="2460440" y="2767494"/>
                  <a:pt x="2439476" y="3234925"/>
                  <a:pt x="2478024" y="3464044"/>
                </a:cubicBezTo>
                <a:cubicBezTo>
                  <a:pt x="2468624" y="3675197"/>
                  <a:pt x="2286353" y="3842122"/>
                  <a:pt x="2065012" y="3877056"/>
                </a:cubicBezTo>
                <a:cubicBezTo>
                  <a:pt x="1846443" y="3884169"/>
                  <a:pt x="1695676" y="3880343"/>
                  <a:pt x="1530865" y="3877056"/>
                </a:cubicBezTo>
                <a:cubicBezTo>
                  <a:pt x="1366054" y="3873769"/>
                  <a:pt x="1071187" y="3888985"/>
                  <a:pt x="947159" y="3877056"/>
                </a:cubicBezTo>
                <a:cubicBezTo>
                  <a:pt x="823131" y="3865127"/>
                  <a:pt x="627483" y="3872007"/>
                  <a:pt x="413012" y="3877056"/>
                </a:cubicBezTo>
                <a:cubicBezTo>
                  <a:pt x="176552" y="3856004"/>
                  <a:pt x="-7303" y="3684785"/>
                  <a:pt x="0" y="3464044"/>
                </a:cubicBezTo>
                <a:cubicBezTo>
                  <a:pt x="-28803" y="3278057"/>
                  <a:pt x="8601" y="3043960"/>
                  <a:pt x="0" y="2853838"/>
                </a:cubicBezTo>
                <a:cubicBezTo>
                  <a:pt x="-8601" y="2663716"/>
                  <a:pt x="-15497" y="2474701"/>
                  <a:pt x="0" y="2213121"/>
                </a:cubicBezTo>
                <a:cubicBezTo>
                  <a:pt x="15497" y="1951541"/>
                  <a:pt x="350" y="1779083"/>
                  <a:pt x="0" y="1541894"/>
                </a:cubicBezTo>
                <a:cubicBezTo>
                  <a:pt x="-350" y="1304705"/>
                  <a:pt x="1589" y="702262"/>
                  <a:pt x="0" y="413012"/>
                </a:cubicBezTo>
                <a:close/>
              </a:path>
            </a:pathLst>
          </a:custGeom>
          <a:blipFill>
            <a:blip r:embed="rId3"/>
            <a:stretch>
              <a:fillRect/>
            </a:stretch>
          </a:blipFill>
          <a:ln>
            <a:extLst>
              <a:ext uri="{C807C97D-BFC1-408E-A445-0C87EB9F89A2}">
                <ask:lineSketchStyleProps xmlns:ask="http://schemas.microsoft.com/office/drawing/2018/sketchyshapes" sd="2229030802">
                  <a:prstGeom prst="roundRect">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FBF1B8DA-E500-0532-D37F-6DBBB995D327}"/>
              </a:ext>
            </a:extLst>
          </p:cNvPr>
          <p:cNvSpPr/>
          <p:nvPr/>
        </p:nvSpPr>
        <p:spPr>
          <a:xfrm>
            <a:off x="1106424" y="2029968"/>
            <a:ext cx="2478024" cy="3877056"/>
          </a:xfrm>
          <a:custGeom>
            <a:avLst/>
            <a:gdLst>
              <a:gd name="connsiteX0" fmla="*/ 0 w 2478024"/>
              <a:gd name="connsiteY0" fmla="*/ 413012 h 3877056"/>
              <a:gd name="connsiteX1" fmla="*/ 413012 w 2478024"/>
              <a:gd name="connsiteY1" fmla="*/ 0 h 3877056"/>
              <a:gd name="connsiteX2" fmla="*/ 914119 w 2478024"/>
              <a:gd name="connsiteY2" fmla="*/ 0 h 3877056"/>
              <a:gd name="connsiteX3" fmla="*/ 1481305 w 2478024"/>
              <a:gd name="connsiteY3" fmla="*/ 0 h 3877056"/>
              <a:gd name="connsiteX4" fmla="*/ 2065012 w 2478024"/>
              <a:gd name="connsiteY4" fmla="*/ 0 h 3877056"/>
              <a:gd name="connsiteX5" fmla="*/ 2478024 w 2478024"/>
              <a:gd name="connsiteY5" fmla="*/ 413012 h 3877056"/>
              <a:gd name="connsiteX6" fmla="*/ 2478024 w 2478024"/>
              <a:gd name="connsiteY6" fmla="*/ 1053729 h 3877056"/>
              <a:gd name="connsiteX7" fmla="*/ 2478024 w 2478024"/>
              <a:gd name="connsiteY7" fmla="*/ 1694445 h 3877056"/>
              <a:gd name="connsiteX8" fmla="*/ 2478024 w 2478024"/>
              <a:gd name="connsiteY8" fmla="*/ 2304652 h 3877056"/>
              <a:gd name="connsiteX9" fmla="*/ 2478024 w 2478024"/>
              <a:gd name="connsiteY9" fmla="*/ 2884348 h 3877056"/>
              <a:gd name="connsiteX10" fmla="*/ 2478024 w 2478024"/>
              <a:gd name="connsiteY10" fmla="*/ 3464044 h 3877056"/>
              <a:gd name="connsiteX11" fmla="*/ 2065012 w 2478024"/>
              <a:gd name="connsiteY11" fmla="*/ 3877056 h 3877056"/>
              <a:gd name="connsiteX12" fmla="*/ 1497825 w 2478024"/>
              <a:gd name="connsiteY12" fmla="*/ 3877056 h 3877056"/>
              <a:gd name="connsiteX13" fmla="*/ 930639 w 2478024"/>
              <a:gd name="connsiteY13" fmla="*/ 3877056 h 3877056"/>
              <a:gd name="connsiteX14" fmla="*/ 413012 w 2478024"/>
              <a:gd name="connsiteY14" fmla="*/ 3877056 h 3877056"/>
              <a:gd name="connsiteX15" fmla="*/ 0 w 2478024"/>
              <a:gd name="connsiteY15" fmla="*/ 3464044 h 3877056"/>
              <a:gd name="connsiteX16" fmla="*/ 0 w 2478024"/>
              <a:gd name="connsiteY16" fmla="*/ 2884348 h 3877056"/>
              <a:gd name="connsiteX17" fmla="*/ 0 w 2478024"/>
              <a:gd name="connsiteY17" fmla="*/ 2365672 h 3877056"/>
              <a:gd name="connsiteX18" fmla="*/ 0 w 2478024"/>
              <a:gd name="connsiteY18" fmla="*/ 1724956 h 3877056"/>
              <a:gd name="connsiteX19" fmla="*/ 0 w 2478024"/>
              <a:gd name="connsiteY19" fmla="*/ 1145260 h 3877056"/>
              <a:gd name="connsiteX20" fmla="*/ 0 w 2478024"/>
              <a:gd name="connsiteY20" fmla="*/ 413012 h 38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024" h="3877056" fill="none" extrusionOk="0">
                <a:moveTo>
                  <a:pt x="0" y="413012"/>
                </a:moveTo>
                <a:cubicBezTo>
                  <a:pt x="-4536" y="188563"/>
                  <a:pt x="180375" y="-4770"/>
                  <a:pt x="413012" y="0"/>
                </a:cubicBezTo>
                <a:cubicBezTo>
                  <a:pt x="593578" y="18665"/>
                  <a:pt x="742494" y="14886"/>
                  <a:pt x="914119" y="0"/>
                </a:cubicBezTo>
                <a:cubicBezTo>
                  <a:pt x="1085744" y="-14886"/>
                  <a:pt x="1331589" y="-25265"/>
                  <a:pt x="1481305" y="0"/>
                </a:cubicBezTo>
                <a:cubicBezTo>
                  <a:pt x="1631021" y="25265"/>
                  <a:pt x="1917789" y="-4784"/>
                  <a:pt x="2065012" y="0"/>
                </a:cubicBezTo>
                <a:cubicBezTo>
                  <a:pt x="2280438" y="36746"/>
                  <a:pt x="2495141" y="172564"/>
                  <a:pt x="2478024" y="413012"/>
                </a:cubicBezTo>
                <a:cubicBezTo>
                  <a:pt x="2500764" y="558213"/>
                  <a:pt x="2504820" y="903998"/>
                  <a:pt x="2478024" y="1053729"/>
                </a:cubicBezTo>
                <a:cubicBezTo>
                  <a:pt x="2451228" y="1203460"/>
                  <a:pt x="2502085" y="1526492"/>
                  <a:pt x="2478024" y="1694445"/>
                </a:cubicBezTo>
                <a:cubicBezTo>
                  <a:pt x="2453963" y="1862398"/>
                  <a:pt x="2461939" y="2125869"/>
                  <a:pt x="2478024" y="2304652"/>
                </a:cubicBezTo>
                <a:cubicBezTo>
                  <a:pt x="2494109" y="2483435"/>
                  <a:pt x="2498263" y="2721968"/>
                  <a:pt x="2478024" y="2884348"/>
                </a:cubicBezTo>
                <a:cubicBezTo>
                  <a:pt x="2457785" y="3046728"/>
                  <a:pt x="2475760" y="3228471"/>
                  <a:pt x="2478024" y="3464044"/>
                </a:cubicBezTo>
                <a:cubicBezTo>
                  <a:pt x="2429778" y="3663159"/>
                  <a:pt x="2293090" y="3902736"/>
                  <a:pt x="2065012" y="3877056"/>
                </a:cubicBezTo>
                <a:cubicBezTo>
                  <a:pt x="1840524" y="3866667"/>
                  <a:pt x="1659507" y="3883820"/>
                  <a:pt x="1497825" y="3877056"/>
                </a:cubicBezTo>
                <a:cubicBezTo>
                  <a:pt x="1336143" y="3870292"/>
                  <a:pt x="1128419" y="3863454"/>
                  <a:pt x="930639" y="3877056"/>
                </a:cubicBezTo>
                <a:cubicBezTo>
                  <a:pt x="732859" y="3890658"/>
                  <a:pt x="530319" y="3879621"/>
                  <a:pt x="413012" y="3877056"/>
                </a:cubicBezTo>
                <a:cubicBezTo>
                  <a:pt x="143280" y="3887025"/>
                  <a:pt x="28257" y="3719016"/>
                  <a:pt x="0" y="3464044"/>
                </a:cubicBezTo>
                <a:cubicBezTo>
                  <a:pt x="28882" y="3315779"/>
                  <a:pt x="-13541" y="3094394"/>
                  <a:pt x="0" y="2884348"/>
                </a:cubicBezTo>
                <a:cubicBezTo>
                  <a:pt x="13541" y="2674302"/>
                  <a:pt x="3899" y="2604254"/>
                  <a:pt x="0" y="2365672"/>
                </a:cubicBezTo>
                <a:cubicBezTo>
                  <a:pt x="-3899" y="2127090"/>
                  <a:pt x="17165" y="1922571"/>
                  <a:pt x="0" y="1724956"/>
                </a:cubicBezTo>
                <a:cubicBezTo>
                  <a:pt x="-17165" y="1527341"/>
                  <a:pt x="3822" y="1280798"/>
                  <a:pt x="0" y="1145260"/>
                </a:cubicBezTo>
                <a:cubicBezTo>
                  <a:pt x="-3822" y="1009722"/>
                  <a:pt x="33615" y="656798"/>
                  <a:pt x="0" y="413012"/>
                </a:cubicBezTo>
                <a:close/>
              </a:path>
              <a:path w="2478024" h="3877056" stroke="0" extrusionOk="0">
                <a:moveTo>
                  <a:pt x="0" y="413012"/>
                </a:moveTo>
                <a:cubicBezTo>
                  <a:pt x="-10627" y="189467"/>
                  <a:pt x="223168" y="33007"/>
                  <a:pt x="413012" y="0"/>
                </a:cubicBezTo>
                <a:cubicBezTo>
                  <a:pt x="527753" y="8837"/>
                  <a:pt x="673902" y="7279"/>
                  <a:pt x="914119" y="0"/>
                </a:cubicBezTo>
                <a:cubicBezTo>
                  <a:pt x="1154336" y="-7279"/>
                  <a:pt x="1206735" y="-11812"/>
                  <a:pt x="1431745" y="0"/>
                </a:cubicBezTo>
                <a:cubicBezTo>
                  <a:pt x="1656755" y="11812"/>
                  <a:pt x="1769866" y="14170"/>
                  <a:pt x="2065012" y="0"/>
                </a:cubicBezTo>
                <a:cubicBezTo>
                  <a:pt x="2273429" y="43471"/>
                  <a:pt x="2496978" y="174792"/>
                  <a:pt x="2478024" y="413012"/>
                </a:cubicBezTo>
                <a:cubicBezTo>
                  <a:pt x="2479719" y="727210"/>
                  <a:pt x="2491785" y="863480"/>
                  <a:pt x="2478024" y="1053729"/>
                </a:cubicBezTo>
                <a:cubicBezTo>
                  <a:pt x="2464263" y="1243978"/>
                  <a:pt x="2479475" y="1571532"/>
                  <a:pt x="2478024" y="1724956"/>
                </a:cubicBezTo>
                <a:cubicBezTo>
                  <a:pt x="2476573" y="1878380"/>
                  <a:pt x="2473155" y="2182279"/>
                  <a:pt x="2478024" y="2396183"/>
                </a:cubicBezTo>
                <a:cubicBezTo>
                  <a:pt x="2482893" y="2610087"/>
                  <a:pt x="2490409" y="2959231"/>
                  <a:pt x="2478024" y="3464044"/>
                </a:cubicBezTo>
                <a:cubicBezTo>
                  <a:pt x="2478980" y="3664939"/>
                  <a:pt x="2341156" y="3907676"/>
                  <a:pt x="2065012" y="3877056"/>
                </a:cubicBezTo>
                <a:cubicBezTo>
                  <a:pt x="1823771" y="3854888"/>
                  <a:pt x="1604537" y="3873839"/>
                  <a:pt x="1481305" y="3877056"/>
                </a:cubicBezTo>
                <a:cubicBezTo>
                  <a:pt x="1358073" y="3880273"/>
                  <a:pt x="1097601" y="3868612"/>
                  <a:pt x="897599" y="3877056"/>
                </a:cubicBezTo>
                <a:cubicBezTo>
                  <a:pt x="697597" y="3885500"/>
                  <a:pt x="542807" y="3872015"/>
                  <a:pt x="413012" y="3877056"/>
                </a:cubicBezTo>
                <a:cubicBezTo>
                  <a:pt x="132394" y="3873186"/>
                  <a:pt x="-2942" y="3660666"/>
                  <a:pt x="0" y="3464044"/>
                </a:cubicBezTo>
                <a:cubicBezTo>
                  <a:pt x="19981" y="3272625"/>
                  <a:pt x="9900" y="3082028"/>
                  <a:pt x="0" y="2945369"/>
                </a:cubicBezTo>
                <a:cubicBezTo>
                  <a:pt x="-9900" y="2808710"/>
                  <a:pt x="14192" y="2614418"/>
                  <a:pt x="0" y="2426693"/>
                </a:cubicBezTo>
                <a:cubicBezTo>
                  <a:pt x="-14192" y="2238968"/>
                  <a:pt x="-1070" y="2091029"/>
                  <a:pt x="0" y="1846997"/>
                </a:cubicBezTo>
                <a:cubicBezTo>
                  <a:pt x="1070" y="1602965"/>
                  <a:pt x="-30103" y="1530654"/>
                  <a:pt x="0" y="1236791"/>
                </a:cubicBezTo>
                <a:cubicBezTo>
                  <a:pt x="30103" y="942928"/>
                  <a:pt x="5448" y="773018"/>
                  <a:pt x="0" y="413012"/>
                </a:cubicBezTo>
                <a:close/>
              </a:path>
            </a:pathLst>
          </a:custGeom>
          <a:blipFill>
            <a:blip r:embed="rId4"/>
            <a:stretch>
              <a:fillRect/>
            </a:stretch>
          </a:blipFill>
          <a:ln>
            <a:extLst>
              <a:ext uri="{C807C97D-BFC1-408E-A445-0C87EB9F89A2}">
                <ask:lineSketchStyleProps xmlns:ask="http://schemas.microsoft.com/office/drawing/2018/sketchyshapes" sd="3324651411">
                  <a:prstGeom prst="roundRect">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8420E627-D74A-ABE1-811C-71FA5F665F0D}"/>
              </a:ext>
            </a:extLst>
          </p:cNvPr>
          <p:cNvSpPr/>
          <p:nvPr/>
        </p:nvSpPr>
        <p:spPr>
          <a:xfrm>
            <a:off x="1459813" y="6031098"/>
            <a:ext cx="1771247" cy="378668"/>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EGG HEAD</a:t>
            </a:r>
          </a:p>
        </p:txBody>
      </p:sp>
      <p:sp>
        <p:nvSpPr>
          <p:cNvPr id="12" name="Rectangle: Rounded Corners 11">
            <a:extLst>
              <a:ext uri="{FF2B5EF4-FFF2-40B4-BE49-F238E27FC236}">
                <a16:creationId xmlns:a16="http://schemas.microsoft.com/office/drawing/2014/main" id="{B8DCF78C-6C2A-70B6-861B-30C1C5B20D00}"/>
              </a:ext>
            </a:extLst>
          </p:cNvPr>
          <p:cNvSpPr/>
          <p:nvPr/>
        </p:nvSpPr>
        <p:spPr>
          <a:xfrm>
            <a:off x="5210377" y="6031098"/>
            <a:ext cx="1771247" cy="378668"/>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NORMIE</a:t>
            </a:r>
          </a:p>
        </p:txBody>
      </p:sp>
      <p:sp>
        <p:nvSpPr>
          <p:cNvPr id="13" name="Rectangle: Rounded Corners 12">
            <a:extLst>
              <a:ext uri="{FF2B5EF4-FFF2-40B4-BE49-F238E27FC236}">
                <a16:creationId xmlns:a16="http://schemas.microsoft.com/office/drawing/2014/main" id="{26A24115-CE4D-EAA8-FF07-ED99A5FD25B7}"/>
              </a:ext>
            </a:extLst>
          </p:cNvPr>
          <p:cNvSpPr/>
          <p:nvPr/>
        </p:nvSpPr>
        <p:spPr>
          <a:xfrm>
            <a:off x="8960941" y="6031098"/>
            <a:ext cx="1771247" cy="378668"/>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METAL HEAD</a:t>
            </a:r>
          </a:p>
        </p:txBody>
      </p:sp>
    </p:spTree>
    <p:extLst>
      <p:ext uri="{BB962C8B-B14F-4D97-AF65-F5344CB8AC3E}">
        <p14:creationId xmlns:p14="http://schemas.microsoft.com/office/powerpoint/2010/main" val="1168175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blipFill dpi="0" rotWithShape="1">
            <a:blip r:embed="rId2">
              <a:extLst>
                <a:ext uri="{28A0092B-C50C-407E-A947-70E740481C1C}">
                  <a14:useLocalDpi xmlns:a14="http://schemas.microsoft.com/office/drawing/2010/main" val="0"/>
                </a:ext>
              </a:extLst>
            </a:blip>
            <a:srcRect/>
            <a:stretch>
              <a:fillRect/>
            </a:stretch>
          </a:bli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EVERYONE HAS BAD DAY, GIVE YOURSELF A REST !</a:t>
            </a:r>
          </a:p>
        </p:txBody>
      </p:sp>
      <p:sp>
        <p:nvSpPr>
          <p:cNvPr id="11" name="Rectangle: Rounded Corners 10">
            <a:extLst>
              <a:ext uri="{FF2B5EF4-FFF2-40B4-BE49-F238E27FC236}">
                <a16:creationId xmlns:a16="http://schemas.microsoft.com/office/drawing/2014/main" id="{8420E627-D74A-ABE1-811C-71FA5F665F0D}"/>
              </a:ext>
            </a:extLst>
          </p:cNvPr>
          <p:cNvSpPr/>
          <p:nvPr/>
        </p:nvSpPr>
        <p:spPr>
          <a:xfrm>
            <a:off x="1459813" y="6031098"/>
            <a:ext cx="1771247" cy="378668"/>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EGG HEAD</a:t>
            </a:r>
          </a:p>
        </p:txBody>
      </p:sp>
      <p:sp>
        <p:nvSpPr>
          <p:cNvPr id="3" name="Rectangle: Rounded Corners 2">
            <a:extLst>
              <a:ext uri="{FF2B5EF4-FFF2-40B4-BE49-F238E27FC236}">
                <a16:creationId xmlns:a16="http://schemas.microsoft.com/office/drawing/2014/main" id="{0596123B-CACF-68F4-7546-E7AC9B2C675B}"/>
              </a:ext>
            </a:extLst>
          </p:cNvPr>
          <p:cNvSpPr/>
          <p:nvPr/>
        </p:nvSpPr>
        <p:spPr>
          <a:xfrm>
            <a:off x="4015472" y="2029968"/>
            <a:ext cx="7173272" cy="3877056"/>
          </a:xfrm>
          <a:prstGeom prst="roundRect">
            <a:avLst>
              <a:gd name="adj" fmla="val 274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rgbClr val="FF0000"/>
                </a:solidFill>
              </a:rPr>
              <a:t>All your </a:t>
            </a:r>
            <a:r>
              <a:rPr lang="en-US" dirty="0" err="1">
                <a:solidFill>
                  <a:srgbClr val="FF0000"/>
                </a:solidFill>
              </a:rPr>
              <a:t>todo</a:t>
            </a:r>
            <a:r>
              <a:rPr lang="en-US" dirty="0">
                <a:solidFill>
                  <a:srgbClr val="FF0000"/>
                </a:solidFill>
              </a:rPr>
              <a:t> - stat will be reduce by 50% since you are a fucking slacker. Worth nothing anyway, so 50% is good enough.</a:t>
            </a:r>
          </a:p>
          <a:p>
            <a:pPr marL="285750" indent="-285750">
              <a:buFont typeface="Arial" panose="020B0604020202020204" pitchFamily="34" charset="0"/>
              <a:buChar char="•"/>
            </a:pPr>
            <a:r>
              <a:rPr lang="en-US" dirty="0">
                <a:solidFill>
                  <a:srgbClr val="FF0000"/>
                </a:solidFill>
              </a:rPr>
              <a:t>Your reward will be reduced by 5% accumulative for each consecutive day.</a:t>
            </a:r>
          </a:p>
          <a:p>
            <a:pPr marL="285750" indent="-285750">
              <a:buFont typeface="Arial" panose="020B0604020202020204" pitchFamily="34" charset="0"/>
              <a:buChar char="•"/>
            </a:pPr>
            <a:r>
              <a:rPr lang="en-US" dirty="0">
                <a:solidFill>
                  <a:srgbClr val="FF0000"/>
                </a:solidFill>
              </a:rPr>
              <a:t>80% of your reward deduction will be reserved at motivation stash. </a:t>
            </a:r>
          </a:p>
          <a:p>
            <a:pPr marL="285750" indent="-285750">
              <a:buFont typeface="Arial" panose="020B0604020202020204" pitchFamily="34" charset="0"/>
              <a:buChar char="•"/>
            </a:pPr>
            <a:r>
              <a:rPr lang="en-US" dirty="0">
                <a:solidFill>
                  <a:srgbClr val="FF0000"/>
                </a:solidFill>
              </a:rPr>
              <a:t>Until you finish all your “</a:t>
            </a:r>
            <a:r>
              <a:rPr lang="en-US" dirty="0" err="1">
                <a:solidFill>
                  <a:srgbClr val="FF0000"/>
                </a:solidFill>
              </a:rPr>
              <a:t>Rinser</a:t>
            </a:r>
            <a:r>
              <a:rPr lang="en-US" dirty="0">
                <a:solidFill>
                  <a:srgbClr val="FF0000"/>
                </a:solidFill>
              </a:rPr>
              <a:t>” tasks, you would earn back all your reward deduction.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sp>
        <p:nvSpPr>
          <p:cNvPr id="4" name="Rectangle: Rounded Corners 3">
            <a:extLst>
              <a:ext uri="{FF2B5EF4-FFF2-40B4-BE49-F238E27FC236}">
                <a16:creationId xmlns:a16="http://schemas.microsoft.com/office/drawing/2014/main" id="{D4FDB592-A0D9-D229-13A1-4A73A9D0652C}"/>
              </a:ext>
            </a:extLst>
          </p:cNvPr>
          <p:cNvSpPr/>
          <p:nvPr/>
        </p:nvSpPr>
        <p:spPr>
          <a:xfrm>
            <a:off x="1106424" y="2029968"/>
            <a:ext cx="2478024" cy="3877056"/>
          </a:xfrm>
          <a:custGeom>
            <a:avLst/>
            <a:gdLst>
              <a:gd name="connsiteX0" fmla="*/ 0 w 2478024"/>
              <a:gd name="connsiteY0" fmla="*/ 413012 h 3877056"/>
              <a:gd name="connsiteX1" fmla="*/ 413012 w 2478024"/>
              <a:gd name="connsiteY1" fmla="*/ 0 h 3877056"/>
              <a:gd name="connsiteX2" fmla="*/ 914119 w 2478024"/>
              <a:gd name="connsiteY2" fmla="*/ 0 h 3877056"/>
              <a:gd name="connsiteX3" fmla="*/ 1481305 w 2478024"/>
              <a:gd name="connsiteY3" fmla="*/ 0 h 3877056"/>
              <a:gd name="connsiteX4" fmla="*/ 2065012 w 2478024"/>
              <a:gd name="connsiteY4" fmla="*/ 0 h 3877056"/>
              <a:gd name="connsiteX5" fmla="*/ 2478024 w 2478024"/>
              <a:gd name="connsiteY5" fmla="*/ 413012 h 3877056"/>
              <a:gd name="connsiteX6" fmla="*/ 2478024 w 2478024"/>
              <a:gd name="connsiteY6" fmla="*/ 1053729 h 3877056"/>
              <a:gd name="connsiteX7" fmla="*/ 2478024 w 2478024"/>
              <a:gd name="connsiteY7" fmla="*/ 1694445 h 3877056"/>
              <a:gd name="connsiteX8" fmla="*/ 2478024 w 2478024"/>
              <a:gd name="connsiteY8" fmla="*/ 2304652 h 3877056"/>
              <a:gd name="connsiteX9" fmla="*/ 2478024 w 2478024"/>
              <a:gd name="connsiteY9" fmla="*/ 2884348 h 3877056"/>
              <a:gd name="connsiteX10" fmla="*/ 2478024 w 2478024"/>
              <a:gd name="connsiteY10" fmla="*/ 3464044 h 3877056"/>
              <a:gd name="connsiteX11" fmla="*/ 2065012 w 2478024"/>
              <a:gd name="connsiteY11" fmla="*/ 3877056 h 3877056"/>
              <a:gd name="connsiteX12" fmla="*/ 1497825 w 2478024"/>
              <a:gd name="connsiteY12" fmla="*/ 3877056 h 3877056"/>
              <a:gd name="connsiteX13" fmla="*/ 930639 w 2478024"/>
              <a:gd name="connsiteY13" fmla="*/ 3877056 h 3877056"/>
              <a:gd name="connsiteX14" fmla="*/ 413012 w 2478024"/>
              <a:gd name="connsiteY14" fmla="*/ 3877056 h 3877056"/>
              <a:gd name="connsiteX15" fmla="*/ 0 w 2478024"/>
              <a:gd name="connsiteY15" fmla="*/ 3464044 h 3877056"/>
              <a:gd name="connsiteX16" fmla="*/ 0 w 2478024"/>
              <a:gd name="connsiteY16" fmla="*/ 2884348 h 3877056"/>
              <a:gd name="connsiteX17" fmla="*/ 0 w 2478024"/>
              <a:gd name="connsiteY17" fmla="*/ 2365672 h 3877056"/>
              <a:gd name="connsiteX18" fmla="*/ 0 w 2478024"/>
              <a:gd name="connsiteY18" fmla="*/ 1724956 h 3877056"/>
              <a:gd name="connsiteX19" fmla="*/ 0 w 2478024"/>
              <a:gd name="connsiteY19" fmla="*/ 1145260 h 3877056"/>
              <a:gd name="connsiteX20" fmla="*/ 0 w 2478024"/>
              <a:gd name="connsiteY20" fmla="*/ 413012 h 38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024" h="3877056" fill="none" extrusionOk="0">
                <a:moveTo>
                  <a:pt x="0" y="413012"/>
                </a:moveTo>
                <a:cubicBezTo>
                  <a:pt x="-4536" y="188563"/>
                  <a:pt x="180375" y="-4770"/>
                  <a:pt x="413012" y="0"/>
                </a:cubicBezTo>
                <a:cubicBezTo>
                  <a:pt x="593578" y="18665"/>
                  <a:pt x="742494" y="14886"/>
                  <a:pt x="914119" y="0"/>
                </a:cubicBezTo>
                <a:cubicBezTo>
                  <a:pt x="1085744" y="-14886"/>
                  <a:pt x="1331589" y="-25265"/>
                  <a:pt x="1481305" y="0"/>
                </a:cubicBezTo>
                <a:cubicBezTo>
                  <a:pt x="1631021" y="25265"/>
                  <a:pt x="1917789" y="-4784"/>
                  <a:pt x="2065012" y="0"/>
                </a:cubicBezTo>
                <a:cubicBezTo>
                  <a:pt x="2280438" y="36746"/>
                  <a:pt x="2495141" y="172564"/>
                  <a:pt x="2478024" y="413012"/>
                </a:cubicBezTo>
                <a:cubicBezTo>
                  <a:pt x="2500764" y="558213"/>
                  <a:pt x="2504820" y="903998"/>
                  <a:pt x="2478024" y="1053729"/>
                </a:cubicBezTo>
                <a:cubicBezTo>
                  <a:pt x="2451228" y="1203460"/>
                  <a:pt x="2502085" y="1526492"/>
                  <a:pt x="2478024" y="1694445"/>
                </a:cubicBezTo>
                <a:cubicBezTo>
                  <a:pt x="2453963" y="1862398"/>
                  <a:pt x="2461939" y="2125869"/>
                  <a:pt x="2478024" y="2304652"/>
                </a:cubicBezTo>
                <a:cubicBezTo>
                  <a:pt x="2494109" y="2483435"/>
                  <a:pt x="2498263" y="2721968"/>
                  <a:pt x="2478024" y="2884348"/>
                </a:cubicBezTo>
                <a:cubicBezTo>
                  <a:pt x="2457785" y="3046728"/>
                  <a:pt x="2475760" y="3228471"/>
                  <a:pt x="2478024" y="3464044"/>
                </a:cubicBezTo>
                <a:cubicBezTo>
                  <a:pt x="2429778" y="3663159"/>
                  <a:pt x="2293090" y="3902736"/>
                  <a:pt x="2065012" y="3877056"/>
                </a:cubicBezTo>
                <a:cubicBezTo>
                  <a:pt x="1840524" y="3866667"/>
                  <a:pt x="1659507" y="3883820"/>
                  <a:pt x="1497825" y="3877056"/>
                </a:cubicBezTo>
                <a:cubicBezTo>
                  <a:pt x="1336143" y="3870292"/>
                  <a:pt x="1128419" y="3863454"/>
                  <a:pt x="930639" y="3877056"/>
                </a:cubicBezTo>
                <a:cubicBezTo>
                  <a:pt x="732859" y="3890658"/>
                  <a:pt x="530319" y="3879621"/>
                  <a:pt x="413012" y="3877056"/>
                </a:cubicBezTo>
                <a:cubicBezTo>
                  <a:pt x="143280" y="3887025"/>
                  <a:pt x="28257" y="3719016"/>
                  <a:pt x="0" y="3464044"/>
                </a:cubicBezTo>
                <a:cubicBezTo>
                  <a:pt x="28882" y="3315779"/>
                  <a:pt x="-13541" y="3094394"/>
                  <a:pt x="0" y="2884348"/>
                </a:cubicBezTo>
                <a:cubicBezTo>
                  <a:pt x="13541" y="2674302"/>
                  <a:pt x="3899" y="2604254"/>
                  <a:pt x="0" y="2365672"/>
                </a:cubicBezTo>
                <a:cubicBezTo>
                  <a:pt x="-3899" y="2127090"/>
                  <a:pt x="17165" y="1922571"/>
                  <a:pt x="0" y="1724956"/>
                </a:cubicBezTo>
                <a:cubicBezTo>
                  <a:pt x="-17165" y="1527341"/>
                  <a:pt x="3822" y="1280798"/>
                  <a:pt x="0" y="1145260"/>
                </a:cubicBezTo>
                <a:cubicBezTo>
                  <a:pt x="-3822" y="1009722"/>
                  <a:pt x="33615" y="656798"/>
                  <a:pt x="0" y="413012"/>
                </a:cubicBezTo>
                <a:close/>
              </a:path>
              <a:path w="2478024" h="3877056" stroke="0" extrusionOk="0">
                <a:moveTo>
                  <a:pt x="0" y="413012"/>
                </a:moveTo>
                <a:cubicBezTo>
                  <a:pt x="-10627" y="189467"/>
                  <a:pt x="223168" y="33007"/>
                  <a:pt x="413012" y="0"/>
                </a:cubicBezTo>
                <a:cubicBezTo>
                  <a:pt x="527753" y="8837"/>
                  <a:pt x="673902" y="7279"/>
                  <a:pt x="914119" y="0"/>
                </a:cubicBezTo>
                <a:cubicBezTo>
                  <a:pt x="1154336" y="-7279"/>
                  <a:pt x="1206735" y="-11812"/>
                  <a:pt x="1431745" y="0"/>
                </a:cubicBezTo>
                <a:cubicBezTo>
                  <a:pt x="1656755" y="11812"/>
                  <a:pt x="1769866" y="14170"/>
                  <a:pt x="2065012" y="0"/>
                </a:cubicBezTo>
                <a:cubicBezTo>
                  <a:pt x="2273429" y="43471"/>
                  <a:pt x="2496978" y="174792"/>
                  <a:pt x="2478024" y="413012"/>
                </a:cubicBezTo>
                <a:cubicBezTo>
                  <a:pt x="2479719" y="727210"/>
                  <a:pt x="2491785" y="863480"/>
                  <a:pt x="2478024" y="1053729"/>
                </a:cubicBezTo>
                <a:cubicBezTo>
                  <a:pt x="2464263" y="1243978"/>
                  <a:pt x="2479475" y="1571532"/>
                  <a:pt x="2478024" y="1724956"/>
                </a:cubicBezTo>
                <a:cubicBezTo>
                  <a:pt x="2476573" y="1878380"/>
                  <a:pt x="2473155" y="2182279"/>
                  <a:pt x="2478024" y="2396183"/>
                </a:cubicBezTo>
                <a:cubicBezTo>
                  <a:pt x="2482893" y="2610087"/>
                  <a:pt x="2490409" y="2959231"/>
                  <a:pt x="2478024" y="3464044"/>
                </a:cubicBezTo>
                <a:cubicBezTo>
                  <a:pt x="2478980" y="3664939"/>
                  <a:pt x="2341156" y="3907676"/>
                  <a:pt x="2065012" y="3877056"/>
                </a:cubicBezTo>
                <a:cubicBezTo>
                  <a:pt x="1823771" y="3854888"/>
                  <a:pt x="1604537" y="3873839"/>
                  <a:pt x="1481305" y="3877056"/>
                </a:cubicBezTo>
                <a:cubicBezTo>
                  <a:pt x="1358073" y="3880273"/>
                  <a:pt x="1097601" y="3868612"/>
                  <a:pt x="897599" y="3877056"/>
                </a:cubicBezTo>
                <a:cubicBezTo>
                  <a:pt x="697597" y="3885500"/>
                  <a:pt x="542807" y="3872015"/>
                  <a:pt x="413012" y="3877056"/>
                </a:cubicBezTo>
                <a:cubicBezTo>
                  <a:pt x="132394" y="3873186"/>
                  <a:pt x="-2942" y="3660666"/>
                  <a:pt x="0" y="3464044"/>
                </a:cubicBezTo>
                <a:cubicBezTo>
                  <a:pt x="19981" y="3272625"/>
                  <a:pt x="9900" y="3082028"/>
                  <a:pt x="0" y="2945369"/>
                </a:cubicBezTo>
                <a:cubicBezTo>
                  <a:pt x="-9900" y="2808710"/>
                  <a:pt x="14192" y="2614418"/>
                  <a:pt x="0" y="2426693"/>
                </a:cubicBezTo>
                <a:cubicBezTo>
                  <a:pt x="-14192" y="2238968"/>
                  <a:pt x="-1070" y="2091029"/>
                  <a:pt x="0" y="1846997"/>
                </a:cubicBezTo>
                <a:cubicBezTo>
                  <a:pt x="1070" y="1602965"/>
                  <a:pt x="-30103" y="1530654"/>
                  <a:pt x="0" y="1236791"/>
                </a:cubicBezTo>
                <a:cubicBezTo>
                  <a:pt x="30103" y="942928"/>
                  <a:pt x="5448" y="773018"/>
                  <a:pt x="0" y="413012"/>
                </a:cubicBezTo>
                <a:close/>
              </a:path>
            </a:pathLst>
          </a:custGeom>
          <a:blipFill>
            <a:blip r:embed="rId3"/>
            <a:stretch>
              <a:fillRect/>
            </a:stretch>
          </a:blipFill>
          <a:ln>
            <a:extLst>
              <a:ext uri="{C807C97D-BFC1-408E-A445-0C87EB9F89A2}">
                <ask:lineSketchStyleProps xmlns:ask="http://schemas.microsoft.com/office/drawing/2018/sketchyshapes" sd="3324651411">
                  <a:prstGeom prst="roundRect">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3608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blipFill dpi="0" rotWithShape="1">
            <a:blip r:embed="rId2">
              <a:extLst>
                <a:ext uri="{28A0092B-C50C-407E-A947-70E740481C1C}">
                  <a14:useLocalDpi xmlns:a14="http://schemas.microsoft.com/office/drawing/2010/main" val="0"/>
                </a:ext>
              </a:extLst>
            </a:blip>
            <a:srcRect/>
            <a:stretch>
              <a:fillRect/>
            </a:stretch>
          </a:bli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ANOTHER DAYS, ANOTHER GOALS</a:t>
            </a:r>
          </a:p>
        </p:txBody>
      </p:sp>
      <p:sp>
        <p:nvSpPr>
          <p:cNvPr id="11" name="Rectangle: Rounded Corners 10">
            <a:extLst>
              <a:ext uri="{FF2B5EF4-FFF2-40B4-BE49-F238E27FC236}">
                <a16:creationId xmlns:a16="http://schemas.microsoft.com/office/drawing/2014/main" id="{8420E627-D74A-ABE1-811C-71FA5F665F0D}"/>
              </a:ext>
            </a:extLst>
          </p:cNvPr>
          <p:cNvSpPr/>
          <p:nvPr/>
        </p:nvSpPr>
        <p:spPr>
          <a:xfrm>
            <a:off x="1459813" y="6031098"/>
            <a:ext cx="1771247" cy="378668"/>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NORMIE</a:t>
            </a:r>
          </a:p>
        </p:txBody>
      </p:sp>
      <p:sp>
        <p:nvSpPr>
          <p:cNvPr id="3" name="Rectangle: Rounded Corners 2">
            <a:extLst>
              <a:ext uri="{FF2B5EF4-FFF2-40B4-BE49-F238E27FC236}">
                <a16:creationId xmlns:a16="http://schemas.microsoft.com/office/drawing/2014/main" id="{0596123B-CACF-68F4-7546-E7AC9B2C675B}"/>
              </a:ext>
            </a:extLst>
          </p:cNvPr>
          <p:cNvSpPr/>
          <p:nvPr/>
        </p:nvSpPr>
        <p:spPr>
          <a:xfrm>
            <a:off x="4015472" y="2029968"/>
            <a:ext cx="7173272" cy="3877056"/>
          </a:xfrm>
          <a:prstGeom prst="roundRect">
            <a:avLst>
              <a:gd name="adj" fmla="val 274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rgbClr val="FF0000"/>
                </a:solidFill>
              </a:rPr>
              <a:t>Reward will be appreciated by 10% for each consecutive successful day.</a:t>
            </a:r>
          </a:p>
          <a:p>
            <a:pPr marL="285750" indent="-285750">
              <a:buFont typeface="Arial" panose="020B0604020202020204" pitchFamily="34" charset="0"/>
              <a:buChar char="•"/>
            </a:pPr>
            <a:r>
              <a:rPr lang="en-US" dirty="0">
                <a:solidFill>
                  <a:srgbClr val="FF0000"/>
                </a:solidFill>
              </a:rPr>
              <a:t>Appreciation percent will be reduced by half for any incompletion day.</a:t>
            </a:r>
          </a:p>
          <a:p>
            <a:pPr marL="285750" indent="-285750">
              <a:buFont typeface="Arial" panose="020B0604020202020204" pitchFamily="34" charset="0"/>
              <a:buChar char="•"/>
            </a:pPr>
            <a:r>
              <a:rPr lang="en-US" dirty="0">
                <a:solidFill>
                  <a:srgbClr val="FF0000"/>
                </a:solidFill>
              </a:rPr>
              <a:t>More to come…! </a:t>
            </a:r>
          </a:p>
          <a:p>
            <a:pPr marL="285750" indent="-285750">
              <a:buFont typeface="Arial" panose="020B0604020202020204" pitchFamily="34" charset="0"/>
              <a:buChar char="•"/>
            </a:pPr>
            <a:endParaRPr lang="en-US" dirty="0">
              <a:solidFill>
                <a:srgbClr val="FF0000"/>
              </a:solidFill>
            </a:endParaRPr>
          </a:p>
        </p:txBody>
      </p:sp>
      <p:sp>
        <p:nvSpPr>
          <p:cNvPr id="4" name="Rectangle: Rounded Corners 3">
            <a:extLst>
              <a:ext uri="{FF2B5EF4-FFF2-40B4-BE49-F238E27FC236}">
                <a16:creationId xmlns:a16="http://schemas.microsoft.com/office/drawing/2014/main" id="{1C0D63F6-DA86-9647-5129-19F9F747E587}"/>
              </a:ext>
            </a:extLst>
          </p:cNvPr>
          <p:cNvSpPr/>
          <p:nvPr/>
        </p:nvSpPr>
        <p:spPr>
          <a:xfrm>
            <a:off x="1106424" y="2029968"/>
            <a:ext cx="2478024" cy="3877056"/>
          </a:xfrm>
          <a:custGeom>
            <a:avLst/>
            <a:gdLst>
              <a:gd name="connsiteX0" fmla="*/ 0 w 2478024"/>
              <a:gd name="connsiteY0" fmla="*/ 413012 h 3877056"/>
              <a:gd name="connsiteX1" fmla="*/ 413012 w 2478024"/>
              <a:gd name="connsiteY1" fmla="*/ 0 h 3877056"/>
              <a:gd name="connsiteX2" fmla="*/ 996719 w 2478024"/>
              <a:gd name="connsiteY2" fmla="*/ 0 h 3877056"/>
              <a:gd name="connsiteX3" fmla="*/ 1530865 w 2478024"/>
              <a:gd name="connsiteY3" fmla="*/ 0 h 3877056"/>
              <a:gd name="connsiteX4" fmla="*/ 2065012 w 2478024"/>
              <a:gd name="connsiteY4" fmla="*/ 0 h 3877056"/>
              <a:gd name="connsiteX5" fmla="*/ 2478024 w 2478024"/>
              <a:gd name="connsiteY5" fmla="*/ 413012 h 3877056"/>
              <a:gd name="connsiteX6" fmla="*/ 2478024 w 2478024"/>
              <a:gd name="connsiteY6" fmla="*/ 931687 h 3877056"/>
              <a:gd name="connsiteX7" fmla="*/ 2478024 w 2478024"/>
              <a:gd name="connsiteY7" fmla="*/ 1602914 h 3877056"/>
              <a:gd name="connsiteX8" fmla="*/ 2478024 w 2478024"/>
              <a:gd name="connsiteY8" fmla="*/ 2274142 h 3877056"/>
              <a:gd name="connsiteX9" fmla="*/ 2478024 w 2478024"/>
              <a:gd name="connsiteY9" fmla="*/ 2853838 h 3877056"/>
              <a:gd name="connsiteX10" fmla="*/ 2478024 w 2478024"/>
              <a:gd name="connsiteY10" fmla="*/ 3464044 h 3877056"/>
              <a:gd name="connsiteX11" fmla="*/ 2065012 w 2478024"/>
              <a:gd name="connsiteY11" fmla="*/ 3877056 h 3877056"/>
              <a:gd name="connsiteX12" fmla="*/ 1530865 w 2478024"/>
              <a:gd name="connsiteY12" fmla="*/ 3877056 h 3877056"/>
              <a:gd name="connsiteX13" fmla="*/ 963679 w 2478024"/>
              <a:gd name="connsiteY13" fmla="*/ 3877056 h 3877056"/>
              <a:gd name="connsiteX14" fmla="*/ 413012 w 2478024"/>
              <a:gd name="connsiteY14" fmla="*/ 3877056 h 3877056"/>
              <a:gd name="connsiteX15" fmla="*/ 0 w 2478024"/>
              <a:gd name="connsiteY15" fmla="*/ 3464044 h 3877056"/>
              <a:gd name="connsiteX16" fmla="*/ 0 w 2478024"/>
              <a:gd name="connsiteY16" fmla="*/ 2945369 h 3877056"/>
              <a:gd name="connsiteX17" fmla="*/ 0 w 2478024"/>
              <a:gd name="connsiteY17" fmla="*/ 2396183 h 3877056"/>
              <a:gd name="connsiteX18" fmla="*/ 0 w 2478024"/>
              <a:gd name="connsiteY18" fmla="*/ 1816487 h 3877056"/>
              <a:gd name="connsiteX19" fmla="*/ 0 w 2478024"/>
              <a:gd name="connsiteY19" fmla="*/ 1267301 h 3877056"/>
              <a:gd name="connsiteX20" fmla="*/ 0 w 2478024"/>
              <a:gd name="connsiteY20" fmla="*/ 413012 h 38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024" h="3877056" fill="none" extrusionOk="0">
                <a:moveTo>
                  <a:pt x="0" y="413012"/>
                </a:moveTo>
                <a:cubicBezTo>
                  <a:pt x="5061" y="188892"/>
                  <a:pt x="207932" y="26337"/>
                  <a:pt x="413012" y="0"/>
                </a:cubicBezTo>
                <a:cubicBezTo>
                  <a:pt x="554132" y="26510"/>
                  <a:pt x="815828" y="10158"/>
                  <a:pt x="996719" y="0"/>
                </a:cubicBezTo>
                <a:cubicBezTo>
                  <a:pt x="1177610" y="-10158"/>
                  <a:pt x="1379448" y="6079"/>
                  <a:pt x="1530865" y="0"/>
                </a:cubicBezTo>
                <a:cubicBezTo>
                  <a:pt x="1682282" y="-6079"/>
                  <a:pt x="1809542" y="-18416"/>
                  <a:pt x="2065012" y="0"/>
                </a:cubicBezTo>
                <a:cubicBezTo>
                  <a:pt x="2296252" y="12673"/>
                  <a:pt x="2432373" y="210111"/>
                  <a:pt x="2478024" y="413012"/>
                </a:cubicBezTo>
                <a:cubicBezTo>
                  <a:pt x="2464053" y="562218"/>
                  <a:pt x="2495656" y="762829"/>
                  <a:pt x="2478024" y="931687"/>
                </a:cubicBezTo>
                <a:cubicBezTo>
                  <a:pt x="2460392" y="1100545"/>
                  <a:pt x="2479538" y="1276583"/>
                  <a:pt x="2478024" y="1602914"/>
                </a:cubicBezTo>
                <a:cubicBezTo>
                  <a:pt x="2476510" y="1929245"/>
                  <a:pt x="2450440" y="2087326"/>
                  <a:pt x="2478024" y="2274142"/>
                </a:cubicBezTo>
                <a:cubicBezTo>
                  <a:pt x="2505608" y="2460958"/>
                  <a:pt x="2465598" y="2643014"/>
                  <a:pt x="2478024" y="2853838"/>
                </a:cubicBezTo>
                <a:cubicBezTo>
                  <a:pt x="2490450" y="3064662"/>
                  <a:pt x="2496732" y="3247722"/>
                  <a:pt x="2478024" y="3464044"/>
                </a:cubicBezTo>
                <a:cubicBezTo>
                  <a:pt x="2491794" y="3744763"/>
                  <a:pt x="2304349" y="3913453"/>
                  <a:pt x="2065012" y="3877056"/>
                </a:cubicBezTo>
                <a:cubicBezTo>
                  <a:pt x="1886084" y="3893274"/>
                  <a:pt x="1749755" y="3890243"/>
                  <a:pt x="1530865" y="3877056"/>
                </a:cubicBezTo>
                <a:cubicBezTo>
                  <a:pt x="1311975" y="3863869"/>
                  <a:pt x="1226536" y="3875328"/>
                  <a:pt x="963679" y="3877056"/>
                </a:cubicBezTo>
                <a:cubicBezTo>
                  <a:pt x="700822" y="3878784"/>
                  <a:pt x="543601" y="3883866"/>
                  <a:pt x="413012" y="3877056"/>
                </a:cubicBezTo>
                <a:cubicBezTo>
                  <a:pt x="238073" y="3878008"/>
                  <a:pt x="2387" y="3705434"/>
                  <a:pt x="0" y="3464044"/>
                </a:cubicBezTo>
                <a:cubicBezTo>
                  <a:pt x="-21126" y="3319147"/>
                  <a:pt x="-23398" y="3151946"/>
                  <a:pt x="0" y="2945369"/>
                </a:cubicBezTo>
                <a:cubicBezTo>
                  <a:pt x="23398" y="2738792"/>
                  <a:pt x="7277" y="2570682"/>
                  <a:pt x="0" y="2396183"/>
                </a:cubicBezTo>
                <a:cubicBezTo>
                  <a:pt x="-7277" y="2221684"/>
                  <a:pt x="-20785" y="2099626"/>
                  <a:pt x="0" y="1816487"/>
                </a:cubicBezTo>
                <a:cubicBezTo>
                  <a:pt x="20785" y="1533348"/>
                  <a:pt x="-5243" y="1377611"/>
                  <a:pt x="0" y="1267301"/>
                </a:cubicBezTo>
                <a:cubicBezTo>
                  <a:pt x="5243" y="1156991"/>
                  <a:pt x="27231" y="625194"/>
                  <a:pt x="0" y="413012"/>
                </a:cubicBezTo>
                <a:close/>
              </a:path>
              <a:path w="2478024" h="3877056" stroke="0" extrusionOk="0">
                <a:moveTo>
                  <a:pt x="0" y="413012"/>
                </a:moveTo>
                <a:cubicBezTo>
                  <a:pt x="226" y="176977"/>
                  <a:pt x="149492" y="5966"/>
                  <a:pt x="413012" y="0"/>
                </a:cubicBezTo>
                <a:cubicBezTo>
                  <a:pt x="576694" y="15083"/>
                  <a:pt x="726243" y="-10450"/>
                  <a:pt x="996719" y="0"/>
                </a:cubicBezTo>
                <a:cubicBezTo>
                  <a:pt x="1267195" y="10450"/>
                  <a:pt x="1354110" y="17458"/>
                  <a:pt x="1580425" y="0"/>
                </a:cubicBezTo>
                <a:cubicBezTo>
                  <a:pt x="1806740" y="-17458"/>
                  <a:pt x="1864053" y="14321"/>
                  <a:pt x="2065012" y="0"/>
                </a:cubicBezTo>
                <a:cubicBezTo>
                  <a:pt x="2282910" y="-37915"/>
                  <a:pt x="2484176" y="172326"/>
                  <a:pt x="2478024" y="413012"/>
                </a:cubicBezTo>
                <a:cubicBezTo>
                  <a:pt x="2455396" y="637704"/>
                  <a:pt x="2492550" y="823160"/>
                  <a:pt x="2478024" y="931687"/>
                </a:cubicBezTo>
                <a:cubicBezTo>
                  <a:pt x="2463498" y="1040215"/>
                  <a:pt x="2462911" y="1326778"/>
                  <a:pt x="2478024" y="1450363"/>
                </a:cubicBezTo>
                <a:cubicBezTo>
                  <a:pt x="2493137" y="1573948"/>
                  <a:pt x="2465593" y="1862602"/>
                  <a:pt x="2478024" y="2060569"/>
                </a:cubicBezTo>
                <a:cubicBezTo>
                  <a:pt x="2490455" y="2258536"/>
                  <a:pt x="2495608" y="2390996"/>
                  <a:pt x="2478024" y="2579245"/>
                </a:cubicBezTo>
                <a:cubicBezTo>
                  <a:pt x="2460440" y="2767494"/>
                  <a:pt x="2439476" y="3234925"/>
                  <a:pt x="2478024" y="3464044"/>
                </a:cubicBezTo>
                <a:cubicBezTo>
                  <a:pt x="2468624" y="3675197"/>
                  <a:pt x="2286353" y="3842122"/>
                  <a:pt x="2065012" y="3877056"/>
                </a:cubicBezTo>
                <a:cubicBezTo>
                  <a:pt x="1846443" y="3884169"/>
                  <a:pt x="1695676" y="3880343"/>
                  <a:pt x="1530865" y="3877056"/>
                </a:cubicBezTo>
                <a:cubicBezTo>
                  <a:pt x="1366054" y="3873769"/>
                  <a:pt x="1071187" y="3888985"/>
                  <a:pt x="947159" y="3877056"/>
                </a:cubicBezTo>
                <a:cubicBezTo>
                  <a:pt x="823131" y="3865127"/>
                  <a:pt x="627483" y="3872007"/>
                  <a:pt x="413012" y="3877056"/>
                </a:cubicBezTo>
                <a:cubicBezTo>
                  <a:pt x="176552" y="3856004"/>
                  <a:pt x="-7303" y="3684785"/>
                  <a:pt x="0" y="3464044"/>
                </a:cubicBezTo>
                <a:cubicBezTo>
                  <a:pt x="-28803" y="3278057"/>
                  <a:pt x="8601" y="3043960"/>
                  <a:pt x="0" y="2853838"/>
                </a:cubicBezTo>
                <a:cubicBezTo>
                  <a:pt x="-8601" y="2663716"/>
                  <a:pt x="-15497" y="2474701"/>
                  <a:pt x="0" y="2213121"/>
                </a:cubicBezTo>
                <a:cubicBezTo>
                  <a:pt x="15497" y="1951541"/>
                  <a:pt x="350" y="1779083"/>
                  <a:pt x="0" y="1541894"/>
                </a:cubicBezTo>
                <a:cubicBezTo>
                  <a:pt x="-350" y="1304705"/>
                  <a:pt x="1589" y="702262"/>
                  <a:pt x="0" y="413012"/>
                </a:cubicBezTo>
                <a:close/>
              </a:path>
            </a:pathLst>
          </a:custGeom>
          <a:blipFill>
            <a:blip r:embed="rId3"/>
            <a:stretch>
              <a:fillRect/>
            </a:stretch>
          </a:blipFill>
          <a:ln>
            <a:extLst>
              <a:ext uri="{C807C97D-BFC1-408E-A445-0C87EB9F89A2}">
                <ask:lineSketchStyleProps xmlns:ask="http://schemas.microsoft.com/office/drawing/2018/sketchyshapes" sd="2229030802">
                  <a:prstGeom prst="roundRect">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99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blipFill dpi="0" rotWithShape="1">
            <a:blip r:embed="rId2">
              <a:extLst>
                <a:ext uri="{28A0092B-C50C-407E-A947-70E740481C1C}">
                  <a14:useLocalDpi xmlns:a14="http://schemas.microsoft.com/office/drawing/2010/main" val="0"/>
                </a:ext>
              </a:extLst>
            </a:blip>
            <a:srcRect/>
            <a:stretch>
              <a:fillRect/>
            </a:stretch>
          </a:bli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HEADBAND, RINSE, AND REPEAT</a:t>
            </a:r>
          </a:p>
        </p:txBody>
      </p:sp>
      <p:sp>
        <p:nvSpPr>
          <p:cNvPr id="8" name="Rectangle: Rounded Corners 7">
            <a:extLst>
              <a:ext uri="{FF2B5EF4-FFF2-40B4-BE49-F238E27FC236}">
                <a16:creationId xmlns:a16="http://schemas.microsoft.com/office/drawing/2014/main" id="{2F54BE84-37DA-7475-74AB-056DE2EF68F5}"/>
              </a:ext>
            </a:extLst>
          </p:cNvPr>
          <p:cNvSpPr/>
          <p:nvPr/>
        </p:nvSpPr>
        <p:spPr>
          <a:xfrm>
            <a:off x="1106424" y="2029968"/>
            <a:ext cx="2478024" cy="3877056"/>
          </a:xfrm>
          <a:custGeom>
            <a:avLst/>
            <a:gdLst>
              <a:gd name="connsiteX0" fmla="*/ 0 w 2478024"/>
              <a:gd name="connsiteY0" fmla="*/ 413012 h 3877056"/>
              <a:gd name="connsiteX1" fmla="*/ 413012 w 2478024"/>
              <a:gd name="connsiteY1" fmla="*/ 0 h 3877056"/>
              <a:gd name="connsiteX2" fmla="*/ 980199 w 2478024"/>
              <a:gd name="connsiteY2" fmla="*/ 0 h 3877056"/>
              <a:gd name="connsiteX3" fmla="*/ 1497825 w 2478024"/>
              <a:gd name="connsiteY3" fmla="*/ 0 h 3877056"/>
              <a:gd name="connsiteX4" fmla="*/ 2065012 w 2478024"/>
              <a:gd name="connsiteY4" fmla="*/ 0 h 3877056"/>
              <a:gd name="connsiteX5" fmla="*/ 2478024 w 2478024"/>
              <a:gd name="connsiteY5" fmla="*/ 413012 h 3877056"/>
              <a:gd name="connsiteX6" fmla="*/ 2478024 w 2478024"/>
              <a:gd name="connsiteY6" fmla="*/ 931687 h 3877056"/>
              <a:gd name="connsiteX7" fmla="*/ 2478024 w 2478024"/>
              <a:gd name="connsiteY7" fmla="*/ 1480873 h 3877056"/>
              <a:gd name="connsiteX8" fmla="*/ 2478024 w 2478024"/>
              <a:gd name="connsiteY8" fmla="*/ 2152100 h 3877056"/>
              <a:gd name="connsiteX9" fmla="*/ 2478024 w 2478024"/>
              <a:gd name="connsiteY9" fmla="*/ 2792817 h 3877056"/>
              <a:gd name="connsiteX10" fmla="*/ 2478024 w 2478024"/>
              <a:gd name="connsiteY10" fmla="*/ 3464044 h 3877056"/>
              <a:gd name="connsiteX11" fmla="*/ 2065012 w 2478024"/>
              <a:gd name="connsiteY11" fmla="*/ 3877056 h 3877056"/>
              <a:gd name="connsiteX12" fmla="*/ 1530865 w 2478024"/>
              <a:gd name="connsiteY12" fmla="*/ 3877056 h 3877056"/>
              <a:gd name="connsiteX13" fmla="*/ 947159 w 2478024"/>
              <a:gd name="connsiteY13" fmla="*/ 3877056 h 3877056"/>
              <a:gd name="connsiteX14" fmla="*/ 413012 w 2478024"/>
              <a:gd name="connsiteY14" fmla="*/ 3877056 h 3877056"/>
              <a:gd name="connsiteX15" fmla="*/ 0 w 2478024"/>
              <a:gd name="connsiteY15" fmla="*/ 3464044 h 3877056"/>
              <a:gd name="connsiteX16" fmla="*/ 0 w 2478024"/>
              <a:gd name="connsiteY16" fmla="*/ 2823327 h 3877056"/>
              <a:gd name="connsiteX17" fmla="*/ 0 w 2478024"/>
              <a:gd name="connsiteY17" fmla="*/ 2182611 h 3877056"/>
              <a:gd name="connsiteX18" fmla="*/ 0 w 2478024"/>
              <a:gd name="connsiteY18" fmla="*/ 1602914 h 3877056"/>
              <a:gd name="connsiteX19" fmla="*/ 0 w 2478024"/>
              <a:gd name="connsiteY19" fmla="*/ 992708 h 3877056"/>
              <a:gd name="connsiteX20" fmla="*/ 0 w 2478024"/>
              <a:gd name="connsiteY20" fmla="*/ 413012 h 38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024" h="3877056" fill="none" extrusionOk="0">
                <a:moveTo>
                  <a:pt x="0" y="413012"/>
                </a:moveTo>
                <a:cubicBezTo>
                  <a:pt x="23000" y="135199"/>
                  <a:pt x="204252" y="-19721"/>
                  <a:pt x="413012" y="0"/>
                </a:cubicBezTo>
                <a:cubicBezTo>
                  <a:pt x="619753" y="21961"/>
                  <a:pt x="831677" y="9889"/>
                  <a:pt x="980199" y="0"/>
                </a:cubicBezTo>
                <a:cubicBezTo>
                  <a:pt x="1128721" y="-9889"/>
                  <a:pt x="1311636" y="-21179"/>
                  <a:pt x="1497825" y="0"/>
                </a:cubicBezTo>
                <a:cubicBezTo>
                  <a:pt x="1684014" y="21179"/>
                  <a:pt x="1859943" y="25650"/>
                  <a:pt x="2065012" y="0"/>
                </a:cubicBezTo>
                <a:cubicBezTo>
                  <a:pt x="2296906" y="25340"/>
                  <a:pt x="2484659" y="176682"/>
                  <a:pt x="2478024" y="413012"/>
                </a:cubicBezTo>
                <a:cubicBezTo>
                  <a:pt x="2470964" y="520120"/>
                  <a:pt x="2485018" y="743264"/>
                  <a:pt x="2478024" y="931687"/>
                </a:cubicBezTo>
                <a:cubicBezTo>
                  <a:pt x="2471030" y="1120111"/>
                  <a:pt x="2480252" y="1206414"/>
                  <a:pt x="2478024" y="1480873"/>
                </a:cubicBezTo>
                <a:cubicBezTo>
                  <a:pt x="2475796" y="1755332"/>
                  <a:pt x="2504840" y="1940162"/>
                  <a:pt x="2478024" y="2152100"/>
                </a:cubicBezTo>
                <a:cubicBezTo>
                  <a:pt x="2451208" y="2364038"/>
                  <a:pt x="2489902" y="2547255"/>
                  <a:pt x="2478024" y="2792817"/>
                </a:cubicBezTo>
                <a:cubicBezTo>
                  <a:pt x="2466146" y="3038379"/>
                  <a:pt x="2503786" y="3246379"/>
                  <a:pt x="2478024" y="3464044"/>
                </a:cubicBezTo>
                <a:cubicBezTo>
                  <a:pt x="2490312" y="3708340"/>
                  <a:pt x="2294103" y="3846036"/>
                  <a:pt x="2065012" y="3877056"/>
                </a:cubicBezTo>
                <a:cubicBezTo>
                  <a:pt x="1884115" y="3898662"/>
                  <a:pt x="1747574" y="3855976"/>
                  <a:pt x="1530865" y="3877056"/>
                </a:cubicBezTo>
                <a:cubicBezTo>
                  <a:pt x="1314156" y="3898136"/>
                  <a:pt x="1156430" y="3886578"/>
                  <a:pt x="947159" y="3877056"/>
                </a:cubicBezTo>
                <a:cubicBezTo>
                  <a:pt x="737888" y="3867534"/>
                  <a:pt x="641490" y="3893161"/>
                  <a:pt x="413012" y="3877056"/>
                </a:cubicBezTo>
                <a:cubicBezTo>
                  <a:pt x="162075" y="3861794"/>
                  <a:pt x="-2862" y="3729859"/>
                  <a:pt x="0" y="3464044"/>
                </a:cubicBezTo>
                <a:cubicBezTo>
                  <a:pt x="-606" y="3216549"/>
                  <a:pt x="-31922" y="3085378"/>
                  <a:pt x="0" y="2823327"/>
                </a:cubicBezTo>
                <a:cubicBezTo>
                  <a:pt x="31922" y="2561276"/>
                  <a:pt x="1783" y="2315376"/>
                  <a:pt x="0" y="2182611"/>
                </a:cubicBezTo>
                <a:cubicBezTo>
                  <a:pt x="-1783" y="2049846"/>
                  <a:pt x="975" y="1869221"/>
                  <a:pt x="0" y="1602914"/>
                </a:cubicBezTo>
                <a:cubicBezTo>
                  <a:pt x="-975" y="1336607"/>
                  <a:pt x="8692" y="1280750"/>
                  <a:pt x="0" y="992708"/>
                </a:cubicBezTo>
                <a:cubicBezTo>
                  <a:pt x="-8692" y="704666"/>
                  <a:pt x="24224" y="675449"/>
                  <a:pt x="0" y="413012"/>
                </a:cubicBezTo>
                <a:close/>
              </a:path>
              <a:path w="2478024" h="3877056" stroke="0" extrusionOk="0">
                <a:moveTo>
                  <a:pt x="0" y="413012"/>
                </a:moveTo>
                <a:cubicBezTo>
                  <a:pt x="38012" y="175350"/>
                  <a:pt x="197722" y="4841"/>
                  <a:pt x="413012" y="0"/>
                </a:cubicBezTo>
                <a:cubicBezTo>
                  <a:pt x="563987" y="-23451"/>
                  <a:pt x="695723" y="-6633"/>
                  <a:pt x="963679" y="0"/>
                </a:cubicBezTo>
                <a:cubicBezTo>
                  <a:pt x="1231635" y="6633"/>
                  <a:pt x="1275275" y="-5937"/>
                  <a:pt x="1547385" y="0"/>
                </a:cubicBezTo>
                <a:cubicBezTo>
                  <a:pt x="1819495" y="5937"/>
                  <a:pt x="1942798" y="-15273"/>
                  <a:pt x="2065012" y="0"/>
                </a:cubicBezTo>
                <a:cubicBezTo>
                  <a:pt x="2269511" y="-23104"/>
                  <a:pt x="2468949" y="164921"/>
                  <a:pt x="2478024" y="413012"/>
                </a:cubicBezTo>
                <a:cubicBezTo>
                  <a:pt x="2489208" y="557493"/>
                  <a:pt x="2459603" y="864284"/>
                  <a:pt x="2478024" y="992708"/>
                </a:cubicBezTo>
                <a:cubicBezTo>
                  <a:pt x="2496445" y="1121132"/>
                  <a:pt x="2502410" y="1338120"/>
                  <a:pt x="2478024" y="1541894"/>
                </a:cubicBezTo>
                <a:cubicBezTo>
                  <a:pt x="2453638" y="1745668"/>
                  <a:pt x="2450201" y="1883133"/>
                  <a:pt x="2478024" y="2121590"/>
                </a:cubicBezTo>
                <a:cubicBezTo>
                  <a:pt x="2505847" y="2360047"/>
                  <a:pt x="2448037" y="2500627"/>
                  <a:pt x="2478024" y="2792817"/>
                </a:cubicBezTo>
                <a:cubicBezTo>
                  <a:pt x="2508011" y="3085007"/>
                  <a:pt x="2447815" y="3254799"/>
                  <a:pt x="2478024" y="3464044"/>
                </a:cubicBezTo>
                <a:cubicBezTo>
                  <a:pt x="2484968" y="3711376"/>
                  <a:pt x="2281714" y="3859299"/>
                  <a:pt x="2065012" y="3877056"/>
                </a:cubicBezTo>
                <a:cubicBezTo>
                  <a:pt x="1923064" y="3895873"/>
                  <a:pt x="1685511" y="3859817"/>
                  <a:pt x="1497825" y="3877056"/>
                </a:cubicBezTo>
                <a:cubicBezTo>
                  <a:pt x="1310139" y="3894295"/>
                  <a:pt x="1152651" y="3901052"/>
                  <a:pt x="996719" y="3877056"/>
                </a:cubicBezTo>
                <a:cubicBezTo>
                  <a:pt x="840787" y="3853060"/>
                  <a:pt x="607936" y="3890225"/>
                  <a:pt x="413012" y="3877056"/>
                </a:cubicBezTo>
                <a:cubicBezTo>
                  <a:pt x="227712" y="3897232"/>
                  <a:pt x="-8966" y="3737003"/>
                  <a:pt x="0" y="3464044"/>
                </a:cubicBezTo>
                <a:cubicBezTo>
                  <a:pt x="9850" y="3332159"/>
                  <a:pt x="24964" y="3154599"/>
                  <a:pt x="0" y="2853838"/>
                </a:cubicBezTo>
                <a:cubicBezTo>
                  <a:pt x="-24964" y="2553077"/>
                  <a:pt x="18311" y="2470661"/>
                  <a:pt x="0" y="2335162"/>
                </a:cubicBezTo>
                <a:cubicBezTo>
                  <a:pt x="-18311" y="2199663"/>
                  <a:pt x="-4827" y="1966539"/>
                  <a:pt x="0" y="1785976"/>
                </a:cubicBezTo>
                <a:cubicBezTo>
                  <a:pt x="4827" y="1605413"/>
                  <a:pt x="1958" y="1389123"/>
                  <a:pt x="0" y="1114749"/>
                </a:cubicBezTo>
                <a:cubicBezTo>
                  <a:pt x="-1958" y="840375"/>
                  <a:pt x="27055" y="561785"/>
                  <a:pt x="0" y="413012"/>
                </a:cubicBezTo>
                <a:close/>
              </a:path>
            </a:pathLst>
          </a:custGeom>
          <a:blipFill>
            <a:blip r:embed="rId3"/>
            <a:stretch>
              <a:fillRect/>
            </a:stretch>
          </a:blipFill>
          <a:ln>
            <a:extLst>
              <a:ext uri="{C807C97D-BFC1-408E-A445-0C87EB9F89A2}">
                <ask:lineSketchStyleProps xmlns:ask="http://schemas.microsoft.com/office/drawing/2018/sketchyshapes" sd="3049143162">
                  <a:prstGeom prst="roundRect">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420E627-D74A-ABE1-811C-71FA5F665F0D}"/>
              </a:ext>
            </a:extLst>
          </p:cNvPr>
          <p:cNvSpPr/>
          <p:nvPr/>
        </p:nvSpPr>
        <p:spPr>
          <a:xfrm>
            <a:off x="1459813" y="6031098"/>
            <a:ext cx="1771247" cy="378668"/>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METAL HEAD</a:t>
            </a:r>
          </a:p>
        </p:txBody>
      </p:sp>
      <p:sp>
        <p:nvSpPr>
          <p:cNvPr id="3" name="Rectangle: Rounded Corners 2">
            <a:extLst>
              <a:ext uri="{FF2B5EF4-FFF2-40B4-BE49-F238E27FC236}">
                <a16:creationId xmlns:a16="http://schemas.microsoft.com/office/drawing/2014/main" id="{0596123B-CACF-68F4-7546-E7AC9B2C675B}"/>
              </a:ext>
            </a:extLst>
          </p:cNvPr>
          <p:cNvSpPr/>
          <p:nvPr/>
        </p:nvSpPr>
        <p:spPr>
          <a:xfrm>
            <a:off x="4015472" y="2029968"/>
            <a:ext cx="7173272" cy="3877056"/>
          </a:xfrm>
          <a:prstGeom prst="roundRect">
            <a:avLst>
              <a:gd name="adj" fmla="val 274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rgbClr val="FF0000"/>
                </a:solidFill>
              </a:rPr>
              <a:t>Doer – M E n T A L </a:t>
            </a:r>
            <a:r>
              <a:rPr lang="en-US" dirty="0" err="1">
                <a:solidFill>
                  <a:srgbClr val="FF0000"/>
                </a:solidFill>
              </a:rPr>
              <a:t>i</a:t>
            </a:r>
            <a:r>
              <a:rPr lang="en-US" dirty="0">
                <a:solidFill>
                  <a:srgbClr val="FF0000"/>
                </a:solidFill>
              </a:rPr>
              <a:t> t y !!! You don’t need tasks, task needs you !!!</a:t>
            </a:r>
          </a:p>
          <a:p>
            <a:pPr marL="285750" indent="-285750">
              <a:buFont typeface="Arial" panose="020B0604020202020204" pitchFamily="34" charset="0"/>
              <a:buChar char="•"/>
            </a:pPr>
            <a:r>
              <a:rPr lang="en-US" dirty="0">
                <a:solidFill>
                  <a:srgbClr val="FF0000"/>
                </a:solidFill>
              </a:rPr>
              <a:t>Earn special ability: For every 3 – day headbanging till failure, you earn a pass for extra rest day. Fail to exercise the pass benefit will result you in burnt-out due to excessive energy and over-working. </a:t>
            </a:r>
          </a:p>
          <a:p>
            <a:pPr marL="285750" indent="-285750">
              <a:buFont typeface="Arial" panose="020B0604020202020204" pitchFamily="34" charset="0"/>
              <a:buChar char="•"/>
            </a:pPr>
            <a:r>
              <a:rPr lang="en-US" dirty="0">
                <a:solidFill>
                  <a:srgbClr val="FF0000"/>
                </a:solidFill>
              </a:rPr>
              <a:t>Well, in other words, take a </a:t>
            </a:r>
            <a:r>
              <a:rPr lang="en-US" dirty="0" err="1">
                <a:solidFill>
                  <a:srgbClr val="FF0000"/>
                </a:solidFill>
              </a:rPr>
              <a:t>fking</a:t>
            </a:r>
            <a:r>
              <a:rPr lang="en-US" dirty="0">
                <a:solidFill>
                  <a:srgbClr val="FF0000"/>
                </a:solidFill>
              </a:rPr>
              <a:t> rest, you workaholic!!!</a:t>
            </a:r>
          </a:p>
        </p:txBody>
      </p:sp>
    </p:spTree>
    <p:extLst>
      <p:ext uri="{BB962C8B-B14F-4D97-AF65-F5344CB8AC3E}">
        <p14:creationId xmlns:p14="http://schemas.microsoft.com/office/powerpoint/2010/main" val="119858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solidFill>
            <a:schemeClr val="bg1">
              <a:lumMod val="75000"/>
              <a:lumOff val="25000"/>
            </a:schemeClr>
          </a:solidFill>
          <a:ln>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rgbClr val="FF0000"/>
                </a:solidFill>
              </a:rPr>
              <a:t>HomePage</a:t>
            </a:r>
            <a:endParaRPr lang="en-US" b="1" dirty="0">
              <a:solidFill>
                <a:srgbClr val="FF0000"/>
              </a:solidFill>
            </a:endParaRPr>
          </a:p>
        </p:txBody>
      </p:sp>
      <p:sp>
        <p:nvSpPr>
          <p:cNvPr id="3" name="Rectangle: Rounded Corners 2">
            <a:extLst>
              <a:ext uri="{FF2B5EF4-FFF2-40B4-BE49-F238E27FC236}">
                <a16:creationId xmlns:a16="http://schemas.microsoft.com/office/drawing/2014/main" id="{50E4167F-B81D-0F76-1656-AAEE2EF9EE31}"/>
              </a:ext>
            </a:extLst>
          </p:cNvPr>
          <p:cNvSpPr/>
          <p:nvPr/>
        </p:nvSpPr>
        <p:spPr>
          <a:xfrm>
            <a:off x="685403" y="1824810"/>
            <a:ext cx="10821193" cy="4710461"/>
          </a:xfrm>
          <a:prstGeom prst="roundRect">
            <a:avLst>
              <a:gd name="adj" fmla="val 2540"/>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Create your first step to start !</a:t>
            </a:r>
          </a:p>
          <a:p>
            <a:pPr algn="ctr"/>
            <a:endParaRPr lang="en-US" b="1" dirty="0">
              <a:solidFill>
                <a:srgbClr val="FF0000"/>
              </a:solidFill>
            </a:endParaRPr>
          </a:p>
          <a:p>
            <a:pPr algn="ctr"/>
            <a:endParaRPr lang="en-US" b="1" dirty="0">
              <a:solidFill>
                <a:srgbClr val="FF0000"/>
              </a:solidFill>
            </a:endParaRPr>
          </a:p>
          <a:p>
            <a:pPr algn="ctr"/>
            <a:endParaRPr lang="en-US" b="1" dirty="0">
              <a:solidFill>
                <a:srgbClr val="FF0000"/>
              </a:solidFill>
            </a:endParaRPr>
          </a:p>
          <a:p>
            <a:pPr algn="ctr"/>
            <a:r>
              <a:rPr lang="en-US" b="1" dirty="0">
                <a:solidFill>
                  <a:srgbClr val="FF0000"/>
                </a:solidFill>
              </a:rPr>
              <a:t>Here are some suggestions for you:</a:t>
            </a:r>
          </a:p>
          <a:p>
            <a:pPr marL="285750" indent="-285750" algn="ctr">
              <a:buFont typeface="Arial" panose="020B0604020202020204" pitchFamily="34" charset="0"/>
              <a:buChar char="•"/>
            </a:pPr>
            <a:r>
              <a:rPr lang="en-US" b="1" dirty="0">
                <a:solidFill>
                  <a:srgbClr val="FF0000"/>
                </a:solidFill>
              </a:rPr>
              <a:t>Walking the dog</a:t>
            </a:r>
          </a:p>
          <a:p>
            <a:pPr marL="285750" indent="-285750" algn="ctr">
              <a:buFont typeface="Arial" panose="020B0604020202020204" pitchFamily="34" charset="0"/>
              <a:buChar char="•"/>
            </a:pPr>
            <a:r>
              <a:rPr lang="en-US" b="1" dirty="0">
                <a:solidFill>
                  <a:srgbClr val="FF0000"/>
                </a:solidFill>
              </a:rPr>
              <a:t>Jogging/Running 5km daily</a:t>
            </a:r>
          </a:p>
          <a:p>
            <a:pPr marL="285750" indent="-285750" algn="ctr">
              <a:buFont typeface="Arial" panose="020B0604020202020204" pitchFamily="34" charset="0"/>
              <a:buChar char="•"/>
            </a:pPr>
            <a:r>
              <a:rPr lang="en-US" b="1" dirty="0">
                <a:solidFill>
                  <a:srgbClr val="FF0000"/>
                </a:solidFill>
              </a:rPr>
              <a:t>Make your bed</a:t>
            </a:r>
          </a:p>
          <a:p>
            <a:pPr marL="285750" indent="-285750" algn="ctr">
              <a:buFont typeface="Arial" panose="020B0604020202020204" pitchFamily="34" charset="0"/>
              <a:buChar char="•"/>
            </a:pPr>
            <a:r>
              <a:rPr lang="en-US" b="1" dirty="0">
                <a:solidFill>
                  <a:srgbClr val="FF0000"/>
                </a:solidFill>
              </a:rPr>
              <a:t>Cooking 2 meals per day</a:t>
            </a:r>
          </a:p>
          <a:p>
            <a:pPr marL="285750" indent="-285750" algn="ctr">
              <a:buFont typeface="Arial" panose="020B0604020202020204" pitchFamily="34" charset="0"/>
              <a:buChar char="•"/>
            </a:pPr>
            <a:r>
              <a:rPr lang="en-US" b="1" dirty="0">
                <a:solidFill>
                  <a:srgbClr val="FF0000"/>
                </a:solidFill>
              </a:rPr>
              <a:t>Meditation before/after bed</a:t>
            </a:r>
          </a:p>
        </p:txBody>
      </p:sp>
      <p:pic>
        <p:nvPicPr>
          <p:cNvPr id="10" name="Graphic 9" descr="Atom with solid fill">
            <a:extLst>
              <a:ext uri="{FF2B5EF4-FFF2-40B4-BE49-F238E27FC236}">
                <a16:creationId xmlns:a16="http://schemas.microsoft.com/office/drawing/2014/main" id="{90CF30D7-2186-9D5E-7071-C418D24CE2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799" y="3052482"/>
            <a:ext cx="914400" cy="914400"/>
          </a:xfrm>
          <a:prstGeom prst="rect">
            <a:avLst/>
          </a:prstGeom>
        </p:spPr>
      </p:pic>
    </p:spTree>
    <p:extLst>
      <p:ext uri="{BB962C8B-B14F-4D97-AF65-F5344CB8AC3E}">
        <p14:creationId xmlns:p14="http://schemas.microsoft.com/office/powerpoint/2010/main" val="1191889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BD4C-D2D8-0125-C31A-805B381DB4E6}"/>
              </a:ext>
            </a:extLst>
          </p:cNvPr>
          <p:cNvSpPr>
            <a:spLocks noGrp="1"/>
          </p:cNvSpPr>
          <p:nvPr>
            <p:ph type="title"/>
          </p:nvPr>
        </p:nvSpPr>
        <p:spPr>
          <a:xfrm>
            <a:off x="919119" y="0"/>
            <a:ext cx="10353762" cy="1257300"/>
          </a:xfrm>
        </p:spPr>
        <p:txBody>
          <a:bodyPr/>
          <a:lstStyle/>
          <a:p>
            <a:r>
              <a:rPr lang="en-US" dirty="0"/>
              <a:t>Mock - Up</a:t>
            </a:r>
          </a:p>
        </p:txBody>
      </p:sp>
      <p:sp>
        <p:nvSpPr>
          <p:cNvPr id="5" name="Rectangle: Rounded Corners 4">
            <a:extLst>
              <a:ext uri="{FF2B5EF4-FFF2-40B4-BE49-F238E27FC236}">
                <a16:creationId xmlns:a16="http://schemas.microsoft.com/office/drawing/2014/main" id="{465FC61D-4F89-B224-A00A-104183735FA7}"/>
              </a:ext>
            </a:extLst>
          </p:cNvPr>
          <p:cNvSpPr/>
          <p:nvPr/>
        </p:nvSpPr>
        <p:spPr>
          <a:xfrm>
            <a:off x="572232" y="950976"/>
            <a:ext cx="11047537" cy="5584296"/>
          </a:xfrm>
          <a:prstGeom prst="roundRect">
            <a:avLst>
              <a:gd name="adj" fmla="val 2744"/>
            </a:avLst>
          </a:prstGeom>
          <a:solidFill>
            <a:schemeClr val="bg1">
              <a:lumMod val="75000"/>
              <a:lumOff val="25000"/>
            </a:schemeClr>
          </a:solidFill>
          <a:ln>
            <a:solidFill>
              <a:schemeClr val="bg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B766473A-30C5-548E-F9EC-094414CA7EF4}"/>
              </a:ext>
            </a:extLst>
          </p:cNvPr>
          <p:cNvSpPr/>
          <p:nvPr/>
        </p:nvSpPr>
        <p:spPr>
          <a:xfrm>
            <a:off x="685403" y="1155954"/>
            <a:ext cx="10821193" cy="487680"/>
          </a:xfrm>
          <a:prstGeom prst="roundRect">
            <a:avLst>
              <a:gd name="adj" fmla="val 28994"/>
            </a:avLst>
          </a:prstGeom>
          <a:solidFill>
            <a:schemeClr val="tx1"/>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Habit info - #clickedHabit</a:t>
            </a:r>
          </a:p>
        </p:txBody>
      </p:sp>
      <p:sp>
        <p:nvSpPr>
          <p:cNvPr id="4" name="Rectangle: Rounded Corners 3">
            <a:extLst>
              <a:ext uri="{FF2B5EF4-FFF2-40B4-BE49-F238E27FC236}">
                <a16:creationId xmlns:a16="http://schemas.microsoft.com/office/drawing/2014/main" id="{88566274-BF58-8137-219A-4A5821B55ECC}"/>
              </a:ext>
            </a:extLst>
          </p:cNvPr>
          <p:cNvSpPr/>
          <p:nvPr/>
        </p:nvSpPr>
        <p:spPr>
          <a:xfrm>
            <a:off x="1106424" y="2029968"/>
            <a:ext cx="2478024" cy="3877056"/>
          </a:xfrm>
          <a:custGeom>
            <a:avLst/>
            <a:gdLst>
              <a:gd name="connsiteX0" fmla="*/ 0 w 2478024"/>
              <a:gd name="connsiteY0" fmla="*/ 413012 h 3877056"/>
              <a:gd name="connsiteX1" fmla="*/ 413012 w 2478024"/>
              <a:gd name="connsiteY1" fmla="*/ 0 h 3877056"/>
              <a:gd name="connsiteX2" fmla="*/ 980199 w 2478024"/>
              <a:gd name="connsiteY2" fmla="*/ 0 h 3877056"/>
              <a:gd name="connsiteX3" fmla="*/ 1497825 w 2478024"/>
              <a:gd name="connsiteY3" fmla="*/ 0 h 3877056"/>
              <a:gd name="connsiteX4" fmla="*/ 2065012 w 2478024"/>
              <a:gd name="connsiteY4" fmla="*/ 0 h 3877056"/>
              <a:gd name="connsiteX5" fmla="*/ 2478024 w 2478024"/>
              <a:gd name="connsiteY5" fmla="*/ 413012 h 3877056"/>
              <a:gd name="connsiteX6" fmla="*/ 2478024 w 2478024"/>
              <a:gd name="connsiteY6" fmla="*/ 931687 h 3877056"/>
              <a:gd name="connsiteX7" fmla="*/ 2478024 w 2478024"/>
              <a:gd name="connsiteY7" fmla="*/ 1480873 h 3877056"/>
              <a:gd name="connsiteX8" fmla="*/ 2478024 w 2478024"/>
              <a:gd name="connsiteY8" fmla="*/ 2152100 h 3877056"/>
              <a:gd name="connsiteX9" fmla="*/ 2478024 w 2478024"/>
              <a:gd name="connsiteY9" fmla="*/ 2792817 h 3877056"/>
              <a:gd name="connsiteX10" fmla="*/ 2478024 w 2478024"/>
              <a:gd name="connsiteY10" fmla="*/ 3464044 h 3877056"/>
              <a:gd name="connsiteX11" fmla="*/ 2065012 w 2478024"/>
              <a:gd name="connsiteY11" fmla="*/ 3877056 h 3877056"/>
              <a:gd name="connsiteX12" fmla="*/ 1530865 w 2478024"/>
              <a:gd name="connsiteY12" fmla="*/ 3877056 h 3877056"/>
              <a:gd name="connsiteX13" fmla="*/ 947159 w 2478024"/>
              <a:gd name="connsiteY13" fmla="*/ 3877056 h 3877056"/>
              <a:gd name="connsiteX14" fmla="*/ 413012 w 2478024"/>
              <a:gd name="connsiteY14" fmla="*/ 3877056 h 3877056"/>
              <a:gd name="connsiteX15" fmla="*/ 0 w 2478024"/>
              <a:gd name="connsiteY15" fmla="*/ 3464044 h 3877056"/>
              <a:gd name="connsiteX16" fmla="*/ 0 w 2478024"/>
              <a:gd name="connsiteY16" fmla="*/ 2823327 h 3877056"/>
              <a:gd name="connsiteX17" fmla="*/ 0 w 2478024"/>
              <a:gd name="connsiteY17" fmla="*/ 2182611 h 3877056"/>
              <a:gd name="connsiteX18" fmla="*/ 0 w 2478024"/>
              <a:gd name="connsiteY18" fmla="*/ 1602914 h 3877056"/>
              <a:gd name="connsiteX19" fmla="*/ 0 w 2478024"/>
              <a:gd name="connsiteY19" fmla="*/ 992708 h 3877056"/>
              <a:gd name="connsiteX20" fmla="*/ 0 w 2478024"/>
              <a:gd name="connsiteY20" fmla="*/ 413012 h 387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78024" h="3877056" fill="none" extrusionOk="0">
                <a:moveTo>
                  <a:pt x="0" y="413012"/>
                </a:moveTo>
                <a:cubicBezTo>
                  <a:pt x="23000" y="135199"/>
                  <a:pt x="204252" y="-19721"/>
                  <a:pt x="413012" y="0"/>
                </a:cubicBezTo>
                <a:cubicBezTo>
                  <a:pt x="619753" y="21961"/>
                  <a:pt x="831677" y="9889"/>
                  <a:pt x="980199" y="0"/>
                </a:cubicBezTo>
                <a:cubicBezTo>
                  <a:pt x="1128721" y="-9889"/>
                  <a:pt x="1311636" y="-21179"/>
                  <a:pt x="1497825" y="0"/>
                </a:cubicBezTo>
                <a:cubicBezTo>
                  <a:pt x="1684014" y="21179"/>
                  <a:pt x="1859943" y="25650"/>
                  <a:pt x="2065012" y="0"/>
                </a:cubicBezTo>
                <a:cubicBezTo>
                  <a:pt x="2296906" y="25340"/>
                  <a:pt x="2484659" y="176682"/>
                  <a:pt x="2478024" y="413012"/>
                </a:cubicBezTo>
                <a:cubicBezTo>
                  <a:pt x="2470964" y="520120"/>
                  <a:pt x="2485018" y="743264"/>
                  <a:pt x="2478024" y="931687"/>
                </a:cubicBezTo>
                <a:cubicBezTo>
                  <a:pt x="2471030" y="1120111"/>
                  <a:pt x="2480252" y="1206414"/>
                  <a:pt x="2478024" y="1480873"/>
                </a:cubicBezTo>
                <a:cubicBezTo>
                  <a:pt x="2475796" y="1755332"/>
                  <a:pt x="2504840" y="1940162"/>
                  <a:pt x="2478024" y="2152100"/>
                </a:cubicBezTo>
                <a:cubicBezTo>
                  <a:pt x="2451208" y="2364038"/>
                  <a:pt x="2489902" y="2547255"/>
                  <a:pt x="2478024" y="2792817"/>
                </a:cubicBezTo>
                <a:cubicBezTo>
                  <a:pt x="2466146" y="3038379"/>
                  <a:pt x="2503786" y="3246379"/>
                  <a:pt x="2478024" y="3464044"/>
                </a:cubicBezTo>
                <a:cubicBezTo>
                  <a:pt x="2490312" y="3708340"/>
                  <a:pt x="2294103" y="3846036"/>
                  <a:pt x="2065012" y="3877056"/>
                </a:cubicBezTo>
                <a:cubicBezTo>
                  <a:pt x="1884115" y="3898662"/>
                  <a:pt x="1747574" y="3855976"/>
                  <a:pt x="1530865" y="3877056"/>
                </a:cubicBezTo>
                <a:cubicBezTo>
                  <a:pt x="1314156" y="3898136"/>
                  <a:pt x="1156430" y="3886578"/>
                  <a:pt x="947159" y="3877056"/>
                </a:cubicBezTo>
                <a:cubicBezTo>
                  <a:pt x="737888" y="3867534"/>
                  <a:pt x="641490" y="3893161"/>
                  <a:pt x="413012" y="3877056"/>
                </a:cubicBezTo>
                <a:cubicBezTo>
                  <a:pt x="162075" y="3861794"/>
                  <a:pt x="-2862" y="3729859"/>
                  <a:pt x="0" y="3464044"/>
                </a:cubicBezTo>
                <a:cubicBezTo>
                  <a:pt x="-606" y="3216549"/>
                  <a:pt x="-31922" y="3085378"/>
                  <a:pt x="0" y="2823327"/>
                </a:cubicBezTo>
                <a:cubicBezTo>
                  <a:pt x="31922" y="2561276"/>
                  <a:pt x="1783" y="2315376"/>
                  <a:pt x="0" y="2182611"/>
                </a:cubicBezTo>
                <a:cubicBezTo>
                  <a:pt x="-1783" y="2049846"/>
                  <a:pt x="975" y="1869221"/>
                  <a:pt x="0" y="1602914"/>
                </a:cubicBezTo>
                <a:cubicBezTo>
                  <a:pt x="-975" y="1336607"/>
                  <a:pt x="8692" y="1280750"/>
                  <a:pt x="0" y="992708"/>
                </a:cubicBezTo>
                <a:cubicBezTo>
                  <a:pt x="-8692" y="704666"/>
                  <a:pt x="24224" y="675449"/>
                  <a:pt x="0" y="413012"/>
                </a:cubicBezTo>
                <a:close/>
              </a:path>
              <a:path w="2478024" h="3877056" stroke="0" extrusionOk="0">
                <a:moveTo>
                  <a:pt x="0" y="413012"/>
                </a:moveTo>
                <a:cubicBezTo>
                  <a:pt x="38012" y="175350"/>
                  <a:pt x="197722" y="4841"/>
                  <a:pt x="413012" y="0"/>
                </a:cubicBezTo>
                <a:cubicBezTo>
                  <a:pt x="563987" y="-23451"/>
                  <a:pt x="695723" y="-6633"/>
                  <a:pt x="963679" y="0"/>
                </a:cubicBezTo>
                <a:cubicBezTo>
                  <a:pt x="1231635" y="6633"/>
                  <a:pt x="1275275" y="-5937"/>
                  <a:pt x="1547385" y="0"/>
                </a:cubicBezTo>
                <a:cubicBezTo>
                  <a:pt x="1819495" y="5937"/>
                  <a:pt x="1942798" y="-15273"/>
                  <a:pt x="2065012" y="0"/>
                </a:cubicBezTo>
                <a:cubicBezTo>
                  <a:pt x="2269511" y="-23104"/>
                  <a:pt x="2468949" y="164921"/>
                  <a:pt x="2478024" y="413012"/>
                </a:cubicBezTo>
                <a:cubicBezTo>
                  <a:pt x="2489208" y="557493"/>
                  <a:pt x="2459603" y="864284"/>
                  <a:pt x="2478024" y="992708"/>
                </a:cubicBezTo>
                <a:cubicBezTo>
                  <a:pt x="2496445" y="1121132"/>
                  <a:pt x="2502410" y="1338120"/>
                  <a:pt x="2478024" y="1541894"/>
                </a:cubicBezTo>
                <a:cubicBezTo>
                  <a:pt x="2453638" y="1745668"/>
                  <a:pt x="2450201" y="1883133"/>
                  <a:pt x="2478024" y="2121590"/>
                </a:cubicBezTo>
                <a:cubicBezTo>
                  <a:pt x="2505847" y="2360047"/>
                  <a:pt x="2448037" y="2500627"/>
                  <a:pt x="2478024" y="2792817"/>
                </a:cubicBezTo>
                <a:cubicBezTo>
                  <a:pt x="2508011" y="3085007"/>
                  <a:pt x="2447815" y="3254799"/>
                  <a:pt x="2478024" y="3464044"/>
                </a:cubicBezTo>
                <a:cubicBezTo>
                  <a:pt x="2484968" y="3711376"/>
                  <a:pt x="2281714" y="3859299"/>
                  <a:pt x="2065012" y="3877056"/>
                </a:cubicBezTo>
                <a:cubicBezTo>
                  <a:pt x="1923064" y="3895873"/>
                  <a:pt x="1685511" y="3859817"/>
                  <a:pt x="1497825" y="3877056"/>
                </a:cubicBezTo>
                <a:cubicBezTo>
                  <a:pt x="1310139" y="3894295"/>
                  <a:pt x="1152651" y="3901052"/>
                  <a:pt x="996719" y="3877056"/>
                </a:cubicBezTo>
                <a:cubicBezTo>
                  <a:pt x="840787" y="3853060"/>
                  <a:pt x="607936" y="3890225"/>
                  <a:pt x="413012" y="3877056"/>
                </a:cubicBezTo>
                <a:cubicBezTo>
                  <a:pt x="227712" y="3897232"/>
                  <a:pt x="-8966" y="3737003"/>
                  <a:pt x="0" y="3464044"/>
                </a:cubicBezTo>
                <a:cubicBezTo>
                  <a:pt x="9850" y="3332159"/>
                  <a:pt x="24964" y="3154599"/>
                  <a:pt x="0" y="2853838"/>
                </a:cubicBezTo>
                <a:cubicBezTo>
                  <a:pt x="-24964" y="2553077"/>
                  <a:pt x="18311" y="2470661"/>
                  <a:pt x="0" y="2335162"/>
                </a:cubicBezTo>
                <a:cubicBezTo>
                  <a:pt x="-18311" y="2199663"/>
                  <a:pt x="-4827" y="1966539"/>
                  <a:pt x="0" y="1785976"/>
                </a:cubicBezTo>
                <a:cubicBezTo>
                  <a:pt x="4827" y="1605413"/>
                  <a:pt x="1958" y="1389123"/>
                  <a:pt x="0" y="1114749"/>
                </a:cubicBezTo>
                <a:cubicBezTo>
                  <a:pt x="-1958" y="840375"/>
                  <a:pt x="27055" y="561785"/>
                  <a:pt x="0" y="413012"/>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extLst>
              <a:ext uri="{C807C97D-BFC1-408E-A445-0C87EB9F89A2}">
                <ask:lineSketchStyleProps xmlns:ask="http://schemas.microsoft.com/office/drawing/2018/sketchyshapes" sd="3049143162">
                  <a:prstGeom prst="roundRect">
                    <a:avLst/>
                  </a:prstGeom>
                  <ask:type>
                    <ask:lineSketchFreehand/>
                  </ask:type>
                </ask:lineSketchStyleProps>
              </a:ext>
            </a:extLst>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9155741-BF74-9113-6EC4-AC1311F69502}"/>
              </a:ext>
            </a:extLst>
          </p:cNvPr>
          <p:cNvSpPr/>
          <p:nvPr/>
        </p:nvSpPr>
        <p:spPr>
          <a:xfrm>
            <a:off x="4015472" y="2029968"/>
            <a:ext cx="7173272" cy="3877056"/>
          </a:xfrm>
          <a:prstGeom prst="roundRect">
            <a:avLst>
              <a:gd name="adj" fmla="val 2744"/>
            </a:avLst>
          </a:prstGeom>
          <a:solidFill>
            <a:schemeClr val="tx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rgbClr val="FF0000"/>
                </a:solidFill>
              </a:rPr>
              <a:t>Difficulty (String)     : Easy like a piece of cake</a:t>
            </a:r>
          </a:p>
          <a:p>
            <a:pPr marL="285750" indent="-285750">
              <a:buFont typeface="Arial" panose="020B0604020202020204" pitchFamily="34" charset="0"/>
              <a:buChar char="•"/>
            </a:pPr>
            <a:r>
              <a:rPr lang="en-US" dirty="0">
                <a:solidFill>
                  <a:srgbClr val="FF0000"/>
                </a:solidFill>
              </a:rPr>
              <a:t>Duration (Time)      : 15 mins</a:t>
            </a:r>
          </a:p>
          <a:p>
            <a:pPr marL="285750" indent="-285750">
              <a:buFont typeface="Arial" panose="020B0604020202020204" pitchFamily="34" charset="0"/>
              <a:buChar char="•"/>
            </a:pPr>
            <a:r>
              <a:rPr lang="en-US" dirty="0">
                <a:solidFill>
                  <a:srgbClr val="FF0000"/>
                </a:solidFill>
              </a:rPr>
              <a:t>Days of week            : 7 days</a:t>
            </a:r>
          </a:p>
          <a:p>
            <a:pPr marL="285750" indent="-285750">
              <a:buFont typeface="Arial" panose="020B0604020202020204" pitchFamily="34" charset="0"/>
              <a:buChar char="•"/>
            </a:pPr>
            <a:r>
              <a:rPr lang="en-US" dirty="0">
                <a:solidFill>
                  <a:srgbClr val="FF0000"/>
                </a:solidFill>
              </a:rPr>
              <a:t>Description (String) : Walking the dog, or you will have to clean up the mess later which will take you an hour, and hot-headed. </a:t>
            </a:r>
          </a:p>
          <a:p>
            <a:pPr marL="285750" indent="-285750">
              <a:buFont typeface="Arial" panose="020B0604020202020204" pitchFamily="34" charset="0"/>
              <a:buChar char="•"/>
            </a:pPr>
            <a:r>
              <a:rPr lang="en-US" dirty="0">
                <a:solidFill>
                  <a:srgbClr val="FF0000"/>
                </a:solidFill>
              </a:rPr>
              <a:t>Mantra (String)        :   15 mins of walking burnt you 15 calories (make up number), 365 days will help you burn 5475 calories which equal 15 big fatty oily Jiro- style ramen. </a:t>
            </a:r>
          </a:p>
        </p:txBody>
      </p:sp>
      <p:sp>
        <p:nvSpPr>
          <p:cNvPr id="8" name="Rectangle: Rounded Corners 7">
            <a:extLst>
              <a:ext uri="{FF2B5EF4-FFF2-40B4-BE49-F238E27FC236}">
                <a16:creationId xmlns:a16="http://schemas.microsoft.com/office/drawing/2014/main" id="{94490914-EF8A-7D54-441E-2836ACD92634}"/>
              </a:ext>
            </a:extLst>
          </p:cNvPr>
          <p:cNvSpPr/>
          <p:nvPr/>
        </p:nvSpPr>
        <p:spPr>
          <a:xfrm>
            <a:off x="4167872" y="2182368"/>
            <a:ext cx="6804928" cy="560832"/>
          </a:xfrm>
          <a:prstGeom prst="roundRect">
            <a:avLst>
              <a:gd name="adj" fmla="val 34713"/>
            </a:avLst>
          </a:prstGeom>
          <a:solidFill>
            <a:schemeClr val="tx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Walking The Dog (String) #ID 001 (PK)</a:t>
            </a:r>
          </a:p>
        </p:txBody>
      </p:sp>
    </p:spTree>
    <p:extLst>
      <p:ext uri="{BB962C8B-B14F-4D97-AF65-F5344CB8AC3E}">
        <p14:creationId xmlns:p14="http://schemas.microsoft.com/office/powerpoint/2010/main" val="493381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{9360FFD8-BE9D-4207-9C61-849438A115C4}tf00934815_win32</Template>
  <TotalTime>222</TotalTime>
  <Words>936</Words>
  <Application>Microsoft Office PowerPoint</Application>
  <PresentationFormat>Widescreen</PresentationFormat>
  <Paragraphs>136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Fira Code</vt:lpstr>
      <vt:lpstr>Goudy Old Style</vt:lpstr>
      <vt:lpstr>Söhne</vt:lpstr>
      <vt:lpstr>Wingdings 2</vt:lpstr>
      <vt:lpstr>SlateVTI</vt:lpstr>
      <vt:lpstr>SHEEB</vt:lpstr>
      <vt:lpstr>Table of Contents</vt:lpstr>
      <vt:lpstr>Initiator</vt:lpstr>
      <vt:lpstr>Mock - Up</vt:lpstr>
      <vt:lpstr>Mock - Up</vt:lpstr>
      <vt:lpstr>Mock - Up</vt:lpstr>
      <vt:lpstr>Mock - Up</vt:lpstr>
      <vt:lpstr>Mock - Up</vt:lpstr>
      <vt:lpstr>Mock - Up</vt:lpstr>
      <vt:lpstr>Mock - Up</vt:lpstr>
      <vt:lpstr>Mock - Up</vt:lpstr>
      <vt:lpstr>Mock - Up</vt:lpstr>
      <vt:lpstr>Mock - Up</vt:lpstr>
      <vt:lpstr>SCHEMA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SHEEB</dc:title>
  <dc:creator>Thanh Hoang</dc:creator>
  <cp:lastModifiedBy>Thanh Hoang</cp:lastModifiedBy>
  <cp:revision>20</cp:revision>
  <dcterms:created xsi:type="dcterms:W3CDTF">2024-03-21T15:54:00Z</dcterms:created>
  <dcterms:modified xsi:type="dcterms:W3CDTF">2024-03-21T19:36:16Z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